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8" r:id="rId3"/>
    <p:sldId id="260" r:id="rId4"/>
    <p:sldId id="259" r:id="rId5"/>
    <p:sldId id="293" r:id="rId6"/>
    <p:sldId id="257" r:id="rId7"/>
    <p:sldId id="262" r:id="rId8"/>
    <p:sldId id="295" r:id="rId9"/>
    <p:sldId id="301" r:id="rId10"/>
    <p:sldId id="266" r:id="rId11"/>
    <p:sldId id="292" r:id="rId12"/>
    <p:sldId id="282" r:id="rId13"/>
    <p:sldId id="275" r:id="rId14"/>
    <p:sldId id="261" r:id="rId15"/>
    <p:sldId id="294" r:id="rId16"/>
    <p:sldId id="283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7C0E3-2047-3805-3861-3E8745A2E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DB7CA7B-918A-EAB8-50AF-E77D0B55D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578E2F-D478-305A-AB56-9DA8415E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DB1004-2BE7-899B-258A-56308C67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096EB8-D27A-4D56-7491-23A78DF2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421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F295FB-6EAA-C89E-AC42-213B6572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46F9304-C00E-E8C2-487B-7F544CE48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ABBD05-59B1-26E4-E864-0D68FB73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880EF1-8398-3C51-4F3E-7A1F829D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89BE38-D2C2-7A3E-C02F-EF8CB82C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671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35A4565-6DCC-0FF2-BB80-4D936BC22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7ADF83-F9D2-0F93-175F-DA029DFC7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272DCE-CD1E-A05B-539E-75CA15AD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AA5F40-5F61-ED9C-5595-549EB96C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A7341F-5AE8-3C93-8D35-5E5502D7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788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6964C6-421D-74F8-532E-747A3850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87AF96-44CB-0DEC-6931-7A75446D4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B02F9A-F12E-1DC4-7AA5-532DC0DA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7E287B-A3BC-1527-7D8B-8A63417C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21ECD2-6DC2-0474-1DB8-1820FA12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200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04DA7E-022F-9286-2EA7-A39B8DC9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E241CA-5BCE-A79B-0D1F-22ECBD6D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E2137D-A6D9-E26C-C1C4-0CFCA595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FF456F-5D43-E0C3-2116-EC8E97C9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CA5EDB-9315-C05C-B96E-E5E6E133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293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D9C2E1-197C-668E-5434-56C19E44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586774-B4E1-A0F9-4212-9867F5E22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315CA5-976C-44FB-9F83-BF73FAA12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5BAD78-EF86-E52B-CF89-C6928297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70BF57-6B23-1833-D7EB-18306676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17BD66-2D21-59A6-1ACC-583AC7C2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449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D4DB69-71C4-6DDD-E0DD-EBF42B49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883B68-3285-9A9B-9050-15C435EC1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7309860-A569-0C9B-82E1-1A0C956D5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D5C1BE-269E-6EC4-A55E-53C8EFFD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F7274CA-53F9-7F30-E20E-AA05A415A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C36E1AE-2069-9142-5C90-837C3DD8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C4FC96F-01AB-3872-9928-09411F50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A70A21-87E5-BE9D-CBCA-91FCBD88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893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1F8D98-7603-82EF-58CC-02185E5B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CB53F-7B83-39C6-B749-94F570CE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20183B9-BC6B-5397-FF80-68B4E920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170C3C6-1A6B-F735-4F27-71A50089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376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924D5A-38A2-D3FF-1D49-005AFD1A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E0C0E28-BD5E-126F-B48F-89395F17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A70DD0-1FF7-9B30-C741-688CF63A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88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A73A04-B53F-F9DB-D299-84A21F1C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F1465C-7D78-7818-3BFF-B2F2C144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3242E6-553B-9F9A-408D-2D87EFFBE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915251-3ABF-94C4-4E70-4B701713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69E8DA-711F-ADB9-9234-44C21AD1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C2ED81-1106-27AC-D6A4-C91EF225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78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FC68D1-D9B7-C314-4B13-AF9C794A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2344201-4441-5A40-8248-F4BB66779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5C2A77-66DA-7875-3724-D0C3BB6A5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5CFCE2-865D-4449-2D98-9286C3D8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39A2BA3-4F88-24BB-7D79-8223A449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0287F7-1F90-DA41-48F1-8CD65923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763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31826D8-DEC9-D5BA-FCB7-5E3FD3DB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59C1AD-BEFA-06FB-A6D6-0062D84F5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52B4A2-6F2A-CC77-467F-2D099E613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DB7BC-F377-44C3-9B2F-EB3B857FEC4A}" type="datetimeFigureOut">
              <a:rPr lang="nb-NO" smtClean="0"/>
              <a:t>27.11.2023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4E8D95-53D4-F544-E3A8-DD0058D03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1FFB1E-CC48-287E-EE62-8D3845175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2F2C-F8DF-48BB-88AD-7BE69EFDA99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4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in.utdanning.no/node/43/" TargetMode="External"/><Relationship Id="rId3" Type="http://schemas.openxmlformats.org/officeDocument/2006/relationships/hyperlink" Target="http://min.utdanning.no/node/48/" TargetMode="External"/><Relationship Id="rId7" Type="http://schemas.openxmlformats.org/officeDocument/2006/relationships/hyperlink" Target="https://min.utdanning.no/node/302/" TargetMode="External"/><Relationship Id="rId12" Type="http://schemas.openxmlformats.org/officeDocument/2006/relationships/image" Target="../media/image15.jpeg"/><Relationship Id="rId2" Type="http://schemas.openxmlformats.org/officeDocument/2006/relationships/hyperlink" Target="https://min.utdanning.no/node/5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n.utdanning.no/node/53/" TargetMode="External"/><Relationship Id="rId11" Type="http://schemas.openxmlformats.org/officeDocument/2006/relationships/hyperlink" Target="http://min.utdanning.no/node/37/" TargetMode="External"/><Relationship Id="rId5" Type="http://schemas.openxmlformats.org/officeDocument/2006/relationships/hyperlink" Target="https://min.utdanning.no/node/44/" TargetMode="External"/><Relationship Id="rId10" Type="http://schemas.openxmlformats.org/officeDocument/2006/relationships/hyperlink" Target="https://min.utdanning.no/utdanningsvalg_oppgave_salg_service_og_reiseliv" TargetMode="External"/><Relationship Id="rId4" Type="http://schemas.openxmlformats.org/officeDocument/2006/relationships/hyperlink" Target="https://min.utdanning.no/node/301/" TargetMode="External"/><Relationship Id="rId9" Type="http://schemas.openxmlformats.org/officeDocument/2006/relationships/hyperlink" Target="http://min.utdanning.no/node/42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isok@isok.n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team-colleghi-umano-gruppo-2306543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D66E5D87-3C1F-4F15-0DA0-1C4B80A093F7}"/>
              </a:ext>
            </a:extLst>
          </p:cNvPr>
          <p:cNvSpPr txBox="1"/>
          <p:nvPr/>
        </p:nvSpPr>
        <p:spPr>
          <a:xfrm>
            <a:off x="1261213" y="1708981"/>
            <a:ext cx="6095253" cy="254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de 4" descr="Et bilde som inneholder Font, håndskrift, Grafikk, kalligrafi&#10;&#10;Automatisk generert beskrivelse">
            <a:extLst>
              <a:ext uri="{FF2B5EF4-FFF2-40B4-BE49-F238E27FC236}">
                <a16:creationId xmlns:a16="http://schemas.microsoft.com/office/drawing/2014/main" id="{46D3F17E-B3ED-4983-2668-D5B63F89A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2821" b="-1"/>
          <a:stretch/>
        </p:blipFill>
        <p:spPr>
          <a:xfrm>
            <a:off x="1091910" y="3191818"/>
            <a:ext cx="4217023" cy="2690543"/>
          </a:xfrm>
          <a:prstGeom prst="rect">
            <a:avLst/>
          </a:prstGeom>
        </p:spPr>
      </p:pic>
      <p:grpSp>
        <p:nvGrpSpPr>
          <p:cNvPr id="22" name="Group 13">
            <a:extLst>
              <a:ext uri="{FF2B5EF4-FFF2-40B4-BE49-F238E27FC236}">
                <a16:creationId xmlns:a16="http://schemas.microsoft.com/office/drawing/2014/main" id="{42668536-F94B-BC34-0E07-8E5C262A9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9345" y="4538825"/>
            <a:ext cx="1947033" cy="2591657"/>
            <a:chOff x="-59345" y="4538825"/>
            <a:chExt cx="1947033" cy="259165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2CE9D3-E78A-6C7A-0511-4026F4A2E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437924" flipH="1" flipV="1">
              <a:off x="197686" y="4281794"/>
              <a:ext cx="1284318" cy="1798380"/>
            </a:xfrm>
            <a:custGeom>
              <a:avLst/>
              <a:gdLst>
                <a:gd name="connsiteX0" fmla="*/ 973884 w 1284318"/>
                <a:gd name="connsiteY0" fmla="*/ 319757 h 1798380"/>
                <a:gd name="connsiteX1" fmla="*/ 933347 w 1284318"/>
                <a:gd name="connsiteY1" fmla="*/ 456675 h 1798380"/>
                <a:gd name="connsiteX2" fmla="*/ 790087 w 1284318"/>
                <a:gd name="connsiteY2" fmla="*/ 646637 h 1798380"/>
                <a:gd name="connsiteX3" fmla="*/ 608179 w 1284318"/>
                <a:gd name="connsiteY3" fmla="*/ 800416 h 1798380"/>
                <a:gd name="connsiteX4" fmla="*/ 386518 w 1284318"/>
                <a:gd name="connsiteY4" fmla="*/ 918072 h 1798380"/>
                <a:gd name="connsiteX5" fmla="*/ 496841 w 1284318"/>
                <a:gd name="connsiteY5" fmla="*/ 931786 h 1798380"/>
                <a:gd name="connsiteX6" fmla="*/ 845020 w 1284318"/>
                <a:gd name="connsiteY6" fmla="*/ 932971 h 1798380"/>
                <a:gd name="connsiteX7" fmla="*/ 1104134 w 1284318"/>
                <a:gd name="connsiteY7" fmla="*/ 994216 h 1798380"/>
                <a:gd name="connsiteX8" fmla="*/ 1270764 w 1284318"/>
                <a:gd name="connsiteY8" fmla="*/ 1069595 h 1798380"/>
                <a:gd name="connsiteX9" fmla="*/ 1253844 w 1284318"/>
                <a:gd name="connsiteY9" fmla="*/ 1119951 h 1798380"/>
                <a:gd name="connsiteX10" fmla="*/ 1090000 w 1284318"/>
                <a:gd name="connsiteY10" fmla="*/ 1225064 h 1798380"/>
                <a:gd name="connsiteX11" fmla="*/ 830886 w 1284318"/>
                <a:gd name="connsiteY11" fmla="*/ 1291019 h 1798380"/>
                <a:gd name="connsiteX12" fmla="*/ 625381 w 1284318"/>
                <a:gd name="connsiteY12" fmla="*/ 1282695 h 1798380"/>
                <a:gd name="connsiteX13" fmla="*/ 394115 w 1284318"/>
                <a:gd name="connsiteY13" fmla="*/ 1213990 h 1798380"/>
                <a:gd name="connsiteX14" fmla="*/ 227806 w 1284318"/>
                <a:gd name="connsiteY14" fmla="*/ 1123564 h 1798380"/>
                <a:gd name="connsiteX15" fmla="*/ 222077 w 1284318"/>
                <a:gd name="connsiteY15" fmla="*/ 1154907 h 1798380"/>
                <a:gd name="connsiteX16" fmla="*/ 257021 w 1284318"/>
                <a:gd name="connsiteY16" fmla="*/ 1382395 h 1798380"/>
                <a:gd name="connsiteX17" fmla="*/ 329718 w 1284318"/>
                <a:gd name="connsiteY17" fmla="*/ 1649903 h 1798380"/>
                <a:gd name="connsiteX18" fmla="*/ 358172 w 1284318"/>
                <a:gd name="connsiteY18" fmla="*/ 1727779 h 1798380"/>
                <a:gd name="connsiteX19" fmla="*/ 162274 w 1284318"/>
                <a:gd name="connsiteY19" fmla="*/ 1798380 h 1798380"/>
                <a:gd name="connsiteX20" fmla="*/ 40999 w 1284318"/>
                <a:gd name="connsiteY20" fmla="*/ 1391750 h 1798380"/>
                <a:gd name="connsiteX21" fmla="*/ 130 w 1284318"/>
                <a:gd name="connsiteY21" fmla="*/ 955850 h 1798380"/>
                <a:gd name="connsiteX22" fmla="*/ 77747 w 1284318"/>
                <a:gd name="connsiteY22" fmla="*/ 449030 h 1798380"/>
                <a:gd name="connsiteX23" fmla="*/ 136820 w 1284318"/>
                <a:gd name="connsiteY23" fmla="*/ 274135 h 1798380"/>
                <a:gd name="connsiteX24" fmla="*/ 169577 w 1284318"/>
                <a:gd name="connsiteY24" fmla="*/ 204912 h 1798380"/>
                <a:gd name="connsiteX25" fmla="*/ 473768 w 1284318"/>
                <a:gd name="connsiteY25" fmla="*/ 0 h 1798380"/>
                <a:gd name="connsiteX26" fmla="*/ 493343 w 1284318"/>
                <a:gd name="connsiteY26" fmla="*/ 76022 h 1798380"/>
                <a:gd name="connsiteX27" fmla="*/ 488736 w 1284318"/>
                <a:gd name="connsiteY27" fmla="*/ 300123 h 1798380"/>
                <a:gd name="connsiteX28" fmla="*/ 374038 w 1284318"/>
                <a:gd name="connsiteY28" fmla="*/ 512355 h 1798380"/>
                <a:gd name="connsiteX29" fmla="*/ 375640 w 1284318"/>
                <a:gd name="connsiteY29" fmla="*/ 540894 h 1798380"/>
                <a:gd name="connsiteX30" fmla="*/ 646830 w 1284318"/>
                <a:gd name="connsiteY30" fmla="*/ 387756 h 1798380"/>
                <a:gd name="connsiteX31" fmla="*/ 965722 w 1284318"/>
                <a:gd name="connsiteY31" fmla="*/ 315165 h 1798380"/>
                <a:gd name="connsiteX32" fmla="*/ 973884 w 1284318"/>
                <a:gd name="connsiteY32" fmla="*/ 319757 h 179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4318" h="1798380">
                  <a:moveTo>
                    <a:pt x="973884" y="319757"/>
                  </a:moveTo>
                  <a:cubicBezTo>
                    <a:pt x="986811" y="338318"/>
                    <a:pt x="958960" y="408335"/>
                    <a:pt x="933347" y="456675"/>
                  </a:cubicBezTo>
                  <a:cubicBezTo>
                    <a:pt x="904074" y="511920"/>
                    <a:pt x="844282" y="589347"/>
                    <a:pt x="790087" y="646637"/>
                  </a:cubicBezTo>
                  <a:cubicBezTo>
                    <a:pt x="735893" y="703928"/>
                    <a:pt x="675440" y="755177"/>
                    <a:pt x="608179" y="800416"/>
                  </a:cubicBezTo>
                  <a:cubicBezTo>
                    <a:pt x="540917" y="845656"/>
                    <a:pt x="392691" y="910590"/>
                    <a:pt x="386518" y="918072"/>
                  </a:cubicBezTo>
                  <a:cubicBezTo>
                    <a:pt x="380344" y="925554"/>
                    <a:pt x="420424" y="929303"/>
                    <a:pt x="496841" y="931786"/>
                  </a:cubicBezTo>
                  <a:cubicBezTo>
                    <a:pt x="573259" y="934270"/>
                    <a:pt x="743805" y="922566"/>
                    <a:pt x="845020" y="932971"/>
                  </a:cubicBezTo>
                  <a:cubicBezTo>
                    <a:pt x="946235" y="943376"/>
                    <a:pt x="1033176" y="971446"/>
                    <a:pt x="1104134" y="994216"/>
                  </a:cubicBezTo>
                  <a:cubicBezTo>
                    <a:pt x="1175091" y="1016986"/>
                    <a:pt x="1245812" y="1048639"/>
                    <a:pt x="1270764" y="1069595"/>
                  </a:cubicBezTo>
                  <a:cubicBezTo>
                    <a:pt x="1295715" y="1090551"/>
                    <a:pt x="1283970" y="1094040"/>
                    <a:pt x="1253844" y="1119951"/>
                  </a:cubicBezTo>
                  <a:cubicBezTo>
                    <a:pt x="1223716" y="1145863"/>
                    <a:pt x="1160493" y="1196552"/>
                    <a:pt x="1090000" y="1225064"/>
                  </a:cubicBezTo>
                  <a:cubicBezTo>
                    <a:pt x="1019507" y="1253574"/>
                    <a:pt x="908322" y="1281415"/>
                    <a:pt x="830886" y="1291019"/>
                  </a:cubicBezTo>
                  <a:cubicBezTo>
                    <a:pt x="753449" y="1300625"/>
                    <a:pt x="698175" y="1295534"/>
                    <a:pt x="625381" y="1282695"/>
                  </a:cubicBezTo>
                  <a:cubicBezTo>
                    <a:pt x="552586" y="1269857"/>
                    <a:pt x="460377" y="1240511"/>
                    <a:pt x="394115" y="1213990"/>
                  </a:cubicBezTo>
                  <a:cubicBezTo>
                    <a:pt x="327853" y="1187468"/>
                    <a:pt x="238957" y="1131321"/>
                    <a:pt x="227806" y="1123564"/>
                  </a:cubicBezTo>
                  <a:cubicBezTo>
                    <a:pt x="216655" y="1115808"/>
                    <a:pt x="217208" y="1111768"/>
                    <a:pt x="222077" y="1154907"/>
                  </a:cubicBezTo>
                  <a:cubicBezTo>
                    <a:pt x="226946" y="1198045"/>
                    <a:pt x="239081" y="1299895"/>
                    <a:pt x="257021" y="1382395"/>
                  </a:cubicBezTo>
                  <a:cubicBezTo>
                    <a:pt x="274961" y="1464894"/>
                    <a:pt x="302922" y="1570722"/>
                    <a:pt x="329718" y="1649903"/>
                  </a:cubicBezTo>
                  <a:lnTo>
                    <a:pt x="358172" y="1727779"/>
                  </a:lnTo>
                  <a:cubicBezTo>
                    <a:pt x="306835" y="1764820"/>
                    <a:pt x="211687" y="1783165"/>
                    <a:pt x="162274" y="1798380"/>
                  </a:cubicBezTo>
                  <a:cubicBezTo>
                    <a:pt x="110713" y="1663654"/>
                    <a:pt x="68023" y="1532171"/>
                    <a:pt x="40999" y="1391750"/>
                  </a:cubicBezTo>
                  <a:cubicBezTo>
                    <a:pt x="13975" y="1251328"/>
                    <a:pt x="-1594" y="1110579"/>
                    <a:pt x="130" y="955850"/>
                  </a:cubicBezTo>
                  <a:cubicBezTo>
                    <a:pt x="1851" y="801121"/>
                    <a:pt x="44504" y="584757"/>
                    <a:pt x="77747" y="449030"/>
                  </a:cubicBezTo>
                  <a:cubicBezTo>
                    <a:pt x="94369" y="381167"/>
                    <a:pt x="115286" y="324130"/>
                    <a:pt x="136820" y="274135"/>
                  </a:cubicBezTo>
                  <a:lnTo>
                    <a:pt x="169577" y="204912"/>
                  </a:lnTo>
                  <a:lnTo>
                    <a:pt x="473768" y="0"/>
                  </a:lnTo>
                  <a:lnTo>
                    <a:pt x="493343" y="76022"/>
                  </a:lnTo>
                  <a:cubicBezTo>
                    <a:pt x="505787" y="170470"/>
                    <a:pt x="505983" y="215712"/>
                    <a:pt x="488736" y="300123"/>
                  </a:cubicBezTo>
                  <a:cubicBezTo>
                    <a:pt x="471154" y="386172"/>
                    <a:pt x="392887" y="472227"/>
                    <a:pt x="374038" y="512355"/>
                  </a:cubicBezTo>
                  <a:cubicBezTo>
                    <a:pt x="355189" y="552484"/>
                    <a:pt x="330175" y="561660"/>
                    <a:pt x="375640" y="540894"/>
                  </a:cubicBezTo>
                  <a:cubicBezTo>
                    <a:pt x="421106" y="520128"/>
                    <a:pt x="548483" y="425379"/>
                    <a:pt x="646830" y="387756"/>
                  </a:cubicBezTo>
                  <a:cubicBezTo>
                    <a:pt x="745176" y="350135"/>
                    <a:pt x="936630" y="312461"/>
                    <a:pt x="965722" y="315165"/>
                  </a:cubicBezTo>
                  <a:cubicBezTo>
                    <a:pt x="969359" y="315503"/>
                    <a:pt x="972038" y="317105"/>
                    <a:pt x="973884" y="3197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15">
              <a:extLst>
                <a:ext uri="{FF2B5EF4-FFF2-40B4-BE49-F238E27FC236}">
                  <a16:creationId xmlns:a16="http://schemas.microsoft.com/office/drawing/2014/main" id="{9F2A1FAC-CB42-7B1E-2BA1-AC4BA8D26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437924" flipH="1" flipV="1">
              <a:off x="197686" y="4281794"/>
              <a:ext cx="1284318" cy="1798380"/>
            </a:xfrm>
            <a:custGeom>
              <a:avLst/>
              <a:gdLst>
                <a:gd name="connsiteX0" fmla="*/ 973884 w 1284318"/>
                <a:gd name="connsiteY0" fmla="*/ 319757 h 1798380"/>
                <a:gd name="connsiteX1" fmla="*/ 933347 w 1284318"/>
                <a:gd name="connsiteY1" fmla="*/ 456675 h 1798380"/>
                <a:gd name="connsiteX2" fmla="*/ 790087 w 1284318"/>
                <a:gd name="connsiteY2" fmla="*/ 646637 h 1798380"/>
                <a:gd name="connsiteX3" fmla="*/ 608179 w 1284318"/>
                <a:gd name="connsiteY3" fmla="*/ 800416 h 1798380"/>
                <a:gd name="connsiteX4" fmla="*/ 386518 w 1284318"/>
                <a:gd name="connsiteY4" fmla="*/ 918072 h 1798380"/>
                <a:gd name="connsiteX5" fmla="*/ 496841 w 1284318"/>
                <a:gd name="connsiteY5" fmla="*/ 931786 h 1798380"/>
                <a:gd name="connsiteX6" fmla="*/ 845020 w 1284318"/>
                <a:gd name="connsiteY6" fmla="*/ 932971 h 1798380"/>
                <a:gd name="connsiteX7" fmla="*/ 1104134 w 1284318"/>
                <a:gd name="connsiteY7" fmla="*/ 994216 h 1798380"/>
                <a:gd name="connsiteX8" fmla="*/ 1270764 w 1284318"/>
                <a:gd name="connsiteY8" fmla="*/ 1069595 h 1798380"/>
                <a:gd name="connsiteX9" fmla="*/ 1253844 w 1284318"/>
                <a:gd name="connsiteY9" fmla="*/ 1119951 h 1798380"/>
                <a:gd name="connsiteX10" fmla="*/ 1090000 w 1284318"/>
                <a:gd name="connsiteY10" fmla="*/ 1225064 h 1798380"/>
                <a:gd name="connsiteX11" fmla="*/ 830886 w 1284318"/>
                <a:gd name="connsiteY11" fmla="*/ 1291019 h 1798380"/>
                <a:gd name="connsiteX12" fmla="*/ 625381 w 1284318"/>
                <a:gd name="connsiteY12" fmla="*/ 1282695 h 1798380"/>
                <a:gd name="connsiteX13" fmla="*/ 394115 w 1284318"/>
                <a:gd name="connsiteY13" fmla="*/ 1213990 h 1798380"/>
                <a:gd name="connsiteX14" fmla="*/ 227806 w 1284318"/>
                <a:gd name="connsiteY14" fmla="*/ 1123564 h 1798380"/>
                <a:gd name="connsiteX15" fmla="*/ 222077 w 1284318"/>
                <a:gd name="connsiteY15" fmla="*/ 1154907 h 1798380"/>
                <a:gd name="connsiteX16" fmla="*/ 257021 w 1284318"/>
                <a:gd name="connsiteY16" fmla="*/ 1382395 h 1798380"/>
                <a:gd name="connsiteX17" fmla="*/ 329718 w 1284318"/>
                <a:gd name="connsiteY17" fmla="*/ 1649903 h 1798380"/>
                <a:gd name="connsiteX18" fmla="*/ 358172 w 1284318"/>
                <a:gd name="connsiteY18" fmla="*/ 1727779 h 1798380"/>
                <a:gd name="connsiteX19" fmla="*/ 162274 w 1284318"/>
                <a:gd name="connsiteY19" fmla="*/ 1798380 h 1798380"/>
                <a:gd name="connsiteX20" fmla="*/ 40999 w 1284318"/>
                <a:gd name="connsiteY20" fmla="*/ 1391750 h 1798380"/>
                <a:gd name="connsiteX21" fmla="*/ 130 w 1284318"/>
                <a:gd name="connsiteY21" fmla="*/ 955850 h 1798380"/>
                <a:gd name="connsiteX22" fmla="*/ 77747 w 1284318"/>
                <a:gd name="connsiteY22" fmla="*/ 449030 h 1798380"/>
                <a:gd name="connsiteX23" fmla="*/ 136820 w 1284318"/>
                <a:gd name="connsiteY23" fmla="*/ 274135 h 1798380"/>
                <a:gd name="connsiteX24" fmla="*/ 169577 w 1284318"/>
                <a:gd name="connsiteY24" fmla="*/ 204912 h 1798380"/>
                <a:gd name="connsiteX25" fmla="*/ 473768 w 1284318"/>
                <a:gd name="connsiteY25" fmla="*/ 0 h 1798380"/>
                <a:gd name="connsiteX26" fmla="*/ 493343 w 1284318"/>
                <a:gd name="connsiteY26" fmla="*/ 76022 h 1798380"/>
                <a:gd name="connsiteX27" fmla="*/ 488736 w 1284318"/>
                <a:gd name="connsiteY27" fmla="*/ 300123 h 1798380"/>
                <a:gd name="connsiteX28" fmla="*/ 374038 w 1284318"/>
                <a:gd name="connsiteY28" fmla="*/ 512355 h 1798380"/>
                <a:gd name="connsiteX29" fmla="*/ 375640 w 1284318"/>
                <a:gd name="connsiteY29" fmla="*/ 540894 h 1798380"/>
                <a:gd name="connsiteX30" fmla="*/ 646830 w 1284318"/>
                <a:gd name="connsiteY30" fmla="*/ 387756 h 1798380"/>
                <a:gd name="connsiteX31" fmla="*/ 965722 w 1284318"/>
                <a:gd name="connsiteY31" fmla="*/ 315165 h 1798380"/>
                <a:gd name="connsiteX32" fmla="*/ 973884 w 1284318"/>
                <a:gd name="connsiteY32" fmla="*/ 319757 h 179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4318" h="1798380">
                  <a:moveTo>
                    <a:pt x="973884" y="319757"/>
                  </a:moveTo>
                  <a:cubicBezTo>
                    <a:pt x="986811" y="338318"/>
                    <a:pt x="958960" y="408335"/>
                    <a:pt x="933347" y="456675"/>
                  </a:cubicBezTo>
                  <a:cubicBezTo>
                    <a:pt x="904074" y="511920"/>
                    <a:pt x="844282" y="589347"/>
                    <a:pt x="790087" y="646637"/>
                  </a:cubicBezTo>
                  <a:cubicBezTo>
                    <a:pt x="735893" y="703928"/>
                    <a:pt x="675440" y="755177"/>
                    <a:pt x="608179" y="800416"/>
                  </a:cubicBezTo>
                  <a:cubicBezTo>
                    <a:pt x="540917" y="845656"/>
                    <a:pt x="392691" y="910590"/>
                    <a:pt x="386518" y="918072"/>
                  </a:cubicBezTo>
                  <a:cubicBezTo>
                    <a:pt x="380344" y="925554"/>
                    <a:pt x="420424" y="929303"/>
                    <a:pt x="496841" y="931786"/>
                  </a:cubicBezTo>
                  <a:cubicBezTo>
                    <a:pt x="573259" y="934270"/>
                    <a:pt x="743805" y="922566"/>
                    <a:pt x="845020" y="932971"/>
                  </a:cubicBezTo>
                  <a:cubicBezTo>
                    <a:pt x="946235" y="943376"/>
                    <a:pt x="1033176" y="971446"/>
                    <a:pt x="1104134" y="994216"/>
                  </a:cubicBezTo>
                  <a:cubicBezTo>
                    <a:pt x="1175091" y="1016986"/>
                    <a:pt x="1245812" y="1048639"/>
                    <a:pt x="1270764" y="1069595"/>
                  </a:cubicBezTo>
                  <a:cubicBezTo>
                    <a:pt x="1295715" y="1090551"/>
                    <a:pt x="1283970" y="1094040"/>
                    <a:pt x="1253844" y="1119951"/>
                  </a:cubicBezTo>
                  <a:cubicBezTo>
                    <a:pt x="1223716" y="1145863"/>
                    <a:pt x="1160493" y="1196552"/>
                    <a:pt x="1090000" y="1225064"/>
                  </a:cubicBezTo>
                  <a:cubicBezTo>
                    <a:pt x="1019507" y="1253574"/>
                    <a:pt x="908322" y="1281415"/>
                    <a:pt x="830886" y="1291019"/>
                  </a:cubicBezTo>
                  <a:cubicBezTo>
                    <a:pt x="753449" y="1300625"/>
                    <a:pt x="698175" y="1295534"/>
                    <a:pt x="625381" y="1282695"/>
                  </a:cubicBezTo>
                  <a:cubicBezTo>
                    <a:pt x="552586" y="1269857"/>
                    <a:pt x="460377" y="1240511"/>
                    <a:pt x="394115" y="1213990"/>
                  </a:cubicBezTo>
                  <a:cubicBezTo>
                    <a:pt x="327853" y="1187468"/>
                    <a:pt x="238957" y="1131321"/>
                    <a:pt x="227806" y="1123564"/>
                  </a:cubicBezTo>
                  <a:cubicBezTo>
                    <a:pt x="216655" y="1115808"/>
                    <a:pt x="217208" y="1111768"/>
                    <a:pt x="222077" y="1154907"/>
                  </a:cubicBezTo>
                  <a:cubicBezTo>
                    <a:pt x="226946" y="1198045"/>
                    <a:pt x="239081" y="1299895"/>
                    <a:pt x="257021" y="1382395"/>
                  </a:cubicBezTo>
                  <a:cubicBezTo>
                    <a:pt x="274961" y="1464894"/>
                    <a:pt x="302922" y="1570722"/>
                    <a:pt x="329718" y="1649903"/>
                  </a:cubicBezTo>
                  <a:lnTo>
                    <a:pt x="358172" y="1727779"/>
                  </a:lnTo>
                  <a:cubicBezTo>
                    <a:pt x="306835" y="1764820"/>
                    <a:pt x="211687" y="1783165"/>
                    <a:pt x="162274" y="1798380"/>
                  </a:cubicBezTo>
                  <a:cubicBezTo>
                    <a:pt x="110713" y="1663654"/>
                    <a:pt x="68023" y="1532171"/>
                    <a:pt x="40999" y="1391750"/>
                  </a:cubicBezTo>
                  <a:cubicBezTo>
                    <a:pt x="13975" y="1251328"/>
                    <a:pt x="-1594" y="1110579"/>
                    <a:pt x="130" y="955850"/>
                  </a:cubicBezTo>
                  <a:cubicBezTo>
                    <a:pt x="1851" y="801121"/>
                    <a:pt x="44504" y="584757"/>
                    <a:pt x="77747" y="449030"/>
                  </a:cubicBezTo>
                  <a:cubicBezTo>
                    <a:pt x="94369" y="381167"/>
                    <a:pt x="115286" y="324130"/>
                    <a:pt x="136820" y="274135"/>
                  </a:cubicBezTo>
                  <a:lnTo>
                    <a:pt x="169577" y="204912"/>
                  </a:lnTo>
                  <a:lnTo>
                    <a:pt x="473768" y="0"/>
                  </a:lnTo>
                  <a:lnTo>
                    <a:pt x="493343" y="76022"/>
                  </a:lnTo>
                  <a:cubicBezTo>
                    <a:pt x="505787" y="170470"/>
                    <a:pt x="505983" y="215712"/>
                    <a:pt x="488736" y="300123"/>
                  </a:cubicBezTo>
                  <a:cubicBezTo>
                    <a:pt x="471154" y="386172"/>
                    <a:pt x="392887" y="472227"/>
                    <a:pt x="374038" y="512355"/>
                  </a:cubicBezTo>
                  <a:cubicBezTo>
                    <a:pt x="355189" y="552484"/>
                    <a:pt x="330175" y="561660"/>
                    <a:pt x="375640" y="540894"/>
                  </a:cubicBezTo>
                  <a:cubicBezTo>
                    <a:pt x="421106" y="520128"/>
                    <a:pt x="548483" y="425379"/>
                    <a:pt x="646830" y="387756"/>
                  </a:cubicBezTo>
                  <a:cubicBezTo>
                    <a:pt x="745176" y="350135"/>
                    <a:pt x="936630" y="312461"/>
                    <a:pt x="965722" y="315165"/>
                  </a:cubicBezTo>
                  <a:cubicBezTo>
                    <a:pt x="969359" y="315503"/>
                    <a:pt x="972038" y="317105"/>
                    <a:pt x="973884" y="3197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C59595D-7F97-1779-97FA-E716359D8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46120" y="6047982"/>
              <a:ext cx="364724" cy="380251"/>
              <a:chOff x="483308" y="4524877"/>
              <a:chExt cx="383909" cy="4002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6080E0A-F57D-B574-1CE1-3516A69BF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0478977">
                <a:off x="483308" y="4524877"/>
                <a:ext cx="383909" cy="400252"/>
              </a:xfrm>
              <a:custGeom>
                <a:avLst/>
                <a:gdLst>
                  <a:gd name="connsiteX0" fmla="*/ 2531073 w 4828010"/>
                  <a:gd name="connsiteY0" fmla="*/ 0 h 4873559"/>
                  <a:gd name="connsiteX1" fmla="*/ 3937963 w 4828010"/>
                  <a:gd name="connsiteY1" fmla="*/ 437433 h 4873559"/>
                  <a:gd name="connsiteX2" fmla="*/ 4806231 w 4828010"/>
                  <a:gd name="connsiteY2" fmla="*/ 1773180 h 4873559"/>
                  <a:gd name="connsiteX3" fmla="*/ 4448644 w 4828010"/>
                  <a:gd name="connsiteY3" fmla="*/ 3933235 h 4873559"/>
                  <a:gd name="connsiteX4" fmla="*/ 3192542 w 4828010"/>
                  <a:gd name="connsiteY4" fmla="*/ 4716168 h 4873559"/>
                  <a:gd name="connsiteX5" fmla="*/ 937448 w 4828010"/>
                  <a:gd name="connsiteY5" fmla="*/ 4547691 h 4873559"/>
                  <a:gd name="connsiteX6" fmla="*/ 12348 w 4828010"/>
                  <a:gd name="connsiteY6" fmla="*/ 3026750 h 4873559"/>
                  <a:gd name="connsiteX7" fmla="*/ 553508 w 4828010"/>
                  <a:gd name="connsiteY7" fmla="*/ 740383 h 4873559"/>
                  <a:gd name="connsiteX8" fmla="*/ 2531073 w 4828010"/>
                  <a:gd name="connsiteY8" fmla="*/ 0 h 4873559"/>
                  <a:gd name="connsiteX0" fmla="*/ 2531073 w 4828010"/>
                  <a:gd name="connsiteY0" fmla="*/ 0 h 4853896"/>
                  <a:gd name="connsiteX1" fmla="*/ 3937963 w 4828010"/>
                  <a:gd name="connsiteY1" fmla="*/ 437433 h 4853896"/>
                  <a:gd name="connsiteX2" fmla="*/ 4806231 w 4828010"/>
                  <a:gd name="connsiteY2" fmla="*/ 1773180 h 4853896"/>
                  <a:gd name="connsiteX3" fmla="*/ 4448644 w 4828010"/>
                  <a:gd name="connsiteY3" fmla="*/ 3933235 h 4853896"/>
                  <a:gd name="connsiteX4" fmla="*/ 3192542 w 4828010"/>
                  <a:gd name="connsiteY4" fmla="*/ 4716168 h 4853896"/>
                  <a:gd name="connsiteX5" fmla="*/ 1075671 w 4828010"/>
                  <a:gd name="connsiteY5" fmla="*/ 4473263 h 4853896"/>
                  <a:gd name="connsiteX6" fmla="*/ 12348 w 4828010"/>
                  <a:gd name="connsiteY6" fmla="*/ 3026750 h 4853896"/>
                  <a:gd name="connsiteX7" fmla="*/ 553508 w 4828010"/>
                  <a:gd name="connsiteY7" fmla="*/ 740383 h 4853896"/>
                  <a:gd name="connsiteX8" fmla="*/ 2531073 w 4828010"/>
                  <a:gd name="connsiteY8" fmla="*/ 0 h 4853896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84014 w 4780951"/>
                  <a:gd name="connsiteY0" fmla="*/ 0 h 4850182"/>
                  <a:gd name="connsiteX1" fmla="*/ 3890904 w 4780951"/>
                  <a:gd name="connsiteY1" fmla="*/ 437433 h 4850182"/>
                  <a:gd name="connsiteX2" fmla="*/ 4759172 w 4780951"/>
                  <a:gd name="connsiteY2" fmla="*/ 1773180 h 4850182"/>
                  <a:gd name="connsiteX3" fmla="*/ 4401585 w 4780951"/>
                  <a:gd name="connsiteY3" fmla="*/ 3933235 h 4850182"/>
                  <a:gd name="connsiteX4" fmla="*/ 3145483 w 4780951"/>
                  <a:gd name="connsiteY4" fmla="*/ 4716168 h 4850182"/>
                  <a:gd name="connsiteX5" fmla="*/ 1113673 w 4780951"/>
                  <a:gd name="connsiteY5" fmla="*/ 4467947 h 4850182"/>
                  <a:gd name="connsiteX6" fmla="*/ 39717 w 4780951"/>
                  <a:gd name="connsiteY6" fmla="*/ 3101178 h 4850182"/>
                  <a:gd name="connsiteX7" fmla="*/ 506449 w 4780951"/>
                  <a:gd name="connsiteY7" fmla="*/ 740383 h 4850182"/>
                  <a:gd name="connsiteX8" fmla="*/ 2484014 w 4780951"/>
                  <a:gd name="connsiteY8" fmla="*/ 0 h 4850182"/>
                  <a:gd name="connsiteX0" fmla="*/ 2484014 w 4780127"/>
                  <a:gd name="connsiteY0" fmla="*/ 0 h 4850182"/>
                  <a:gd name="connsiteX1" fmla="*/ 3890904 w 4780127"/>
                  <a:gd name="connsiteY1" fmla="*/ 437433 h 4850182"/>
                  <a:gd name="connsiteX2" fmla="*/ 4759172 w 4780127"/>
                  <a:gd name="connsiteY2" fmla="*/ 1773180 h 4850182"/>
                  <a:gd name="connsiteX3" fmla="*/ 4390953 w 4780127"/>
                  <a:gd name="connsiteY3" fmla="*/ 3805644 h 4850182"/>
                  <a:gd name="connsiteX4" fmla="*/ 3145483 w 4780127"/>
                  <a:gd name="connsiteY4" fmla="*/ 4716168 h 4850182"/>
                  <a:gd name="connsiteX5" fmla="*/ 1113673 w 4780127"/>
                  <a:gd name="connsiteY5" fmla="*/ 4467947 h 4850182"/>
                  <a:gd name="connsiteX6" fmla="*/ 39717 w 4780127"/>
                  <a:gd name="connsiteY6" fmla="*/ 3101178 h 4850182"/>
                  <a:gd name="connsiteX7" fmla="*/ 506449 w 4780127"/>
                  <a:gd name="connsiteY7" fmla="*/ 740383 h 4850182"/>
                  <a:gd name="connsiteX8" fmla="*/ 2484014 w 4780127"/>
                  <a:gd name="connsiteY8" fmla="*/ 0 h 4850182"/>
                  <a:gd name="connsiteX0" fmla="*/ 2484014 w 4778010"/>
                  <a:gd name="connsiteY0" fmla="*/ 0 h 4846926"/>
                  <a:gd name="connsiteX1" fmla="*/ 3890904 w 4778010"/>
                  <a:gd name="connsiteY1" fmla="*/ 437433 h 4846926"/>
                  <a:gd name="connsiteX2" fmla="*/ 4759172 w 4778010"/>
                  <a:gd name="connsiteY2" fmla="*/ 1773180 h 4846926"/>
                  <a:gd name="connsiteX3" fmla="*/ 4390953 w 4778010"/>
                  <a:gd name="connsiteY3" fmla="*/ 3805644 h 4846926"/>
                  <a:gd name="connsiteX4" fmla="*/ 3343914 w 4778010"/>
                  <a:gd name="connsiteY4" fmla="*/ 4712128 h 4846926"/>
                  <a:gd name="connsiteX5" fmla="*/ 1113673 w 4778010"/>
                  <a:gd name="connsiteY5" fmla="*/ 4467947 h 4846926"/>
                  <a:gd name="connsiteX6" fmla="*/ 39717 w 4778010"/>
                  <a:gd name="connsiteY6" fmla="*/ 3101178 h 4846926"/>
                  <a:gd name="connsiteX7" fmla="*/ 506449 w 4778010"/>
                  <a:gd name="connsiteY7" fmla="*/ 740383 h 4846926"/>
                  <a:gd name="connsiteX8" fmla="*/ 2484014 w 4778010"/>
                  <a:gd name="connsiteY8" fmla="*/ 0 h 4846926"/>
                  <a:gd name="connsiteX0" fmla="*/ 2484014 w 4782503"/>
                  <a:gd name="connsiteY0" fmla="*/ 0 h 4846926"/>
                  <a:gd name="connsiteX1" fmla="*/ 3890904 w 4782503"/>
                  <a:gd name="connsiteY1" fmla="*/ 437433 h 4846926"/>
                  <a:gd name="connsiteX2" fmla="*/ 4759172 w 4782503"/>
                  <a:gd name="connsiteY2" fmla="*/ 1773180 h 4846926"/>
                  <a:gd name="connsiteX3" fmla="*/ 4450482 w 4782503"/>
                  <a:gd name="connsiteY3" fmla="*/ 3688481 h 4846926"/>
                  <a:gd name="connsiteX4" fmla="*/ 3343914 w 4782503"/>
                  <a:gd name="connsiteY4" fmla="*/ 4712128 h 4846926"/>
                  <a:gd name="connsiteX5" fmla="*/ 1113673 w 4782503"/>
                  <a:gd name="connsiteY5" fmla="*/ 4467947 h 4846926"/>
                  <a:gd name="connsiteX6" fmla="*/ 39717 w 4782503"/>
                  <a:gd name="connsiteY6" fmla="*/ 3101178 h 4846926"/>
                  <a:gd name="connsiteX7" fmla="*/ 506449 w 4782503"/>
                  <a:gd name="connsiteY7" fmla="*/ 740383 h 4846926"/>
                  <a:gd name="connsiteX8" fmla="*/ 2484014 w 4782503"/>
                  <a:gd name="connsiteY8" fmla="*/ 0 h 4846926"/>
                  <a:gd name="connsiteX0" fmla="*/ 2484014 w 4784889"/>
                  <a:gd name="connsiteY0" fmla="*/ 0 h 4846926"/>
                  <a:gd name="connsiteX1" fmla="*/ 3890904 w 4784889"/>
                  <a:gd name="connsiteY1" fmla="*/ 437433 h 4846926"/>
                  <a:gd name="connsiteX2" fmla="*/ 4759172 w 4784889"/>
                  <a:gd name="connsiteY2" fmla="*/ 1773180 h 4846926"/>
                  <a:gd name="connsiteX3" fmla="*/ 4474294 w 4784889"/>
                  <a:gd name="connsiteY3" fmla="*/ 3676361 h 4846926"/>
                  <a:gd name="connsiteX4" fmla="*/ 3343914 w 4784889"/>
                  <a:gd name="connsiteY4" fmla="*/ 4712128 h 4846926"/>
                  <a:gd name="connsiteX5" fmla="*/ 1113673 w 4784889"/>
                  <a:gd name="connsiteY5" fmla="*/ 4467947 h 4846926"/>
                  <a:gd name="connsiteX6" fmla="*/ 39717 w 4784889"/>
                  <a:gd name="connsiteY6" fmla="*/ 3101178 h 4846926"/>
                  <a:gd name="connsiteX7" fmla="*/ 506449 w 4784889"/>
                  <a:gd name="connsiteY7" fmla="*/ 740383 h 4846926"/>
                  <a:gd name="connsiteX8" fmla="*/ 2484014 w 4784889"/>
                  <a:gd name="connsiteY8" fmla="*/ 0 h 4846926"/>
                  <a:gd name="connsiteX0" fmla="*/ 2484014 w 4784889"/>
                  <a:gd name="connsiteY0" fmla="*/ 0 h 4860980"/>
                  <a:gd name="connsiteX1" fmla="*/ 3890904 w 4784889"/>
                  <a:gd name="connsiteY1" fmla="*/ 437433 h 4860980"/>
                  <a:gd name="connsiteX2" fmla="*/ 4759172 w 4784889"/>
                  <a:gd name="connsiteY2" fmla="*/ 1773180 h 4860980"/>
                  <a:gd name="connsiteX3" fmla="*/ 4474294 w 4784889"/>
                  <a:gd name="connsiteY3" fmla="*/ 3676361 h 4860980"/>
                  <a:gd name="connsiteX4" fmla="*/ 3343914 w 4784889"/>
                  <a:gd name="connsiteY4" fmla="*/ 4712128 h 4860980"/>
                  <a:gd name="connsiteX5" fmla="*/ 1097799 w 4784889"/>
                  <a:gd name="connsiteY5" fmla="*/ 4524510 h 4860980"/>
                  <a:gd name="connsiteX6" fmla="*/ 39717 w 4784889"/>
                  <a:gd name="connsiteY6" fmla="*/ 3101178 h 4860980"/>
                  <a:gd name="connsiteX7" fmla="*/ 506449 w 4784889"/>
                  <a:gd name="connsiteY7" fmla="*/ 740383 h 4860980"/>
                  <a:gd name="connsiteX8" fmla="*/ 2484014 w 4784889"/>
                  <a:gd name="connsiteY8" fmla="*/ 0 h 4860980"/>
                  <a:gd name="connsiteX0" fmla="*/ 2484014 w 4783308"/>
                  <a:gd name="connsiteY0" fmla="*/ 0 h 4860981"/>
                  <a:gd name="connsiteX1" fmla="*/ 3890904 w 4783308"/>
                  <a:gd name="connsiteY1" fmla="*/ 437433 h 4860981"/>
                  <a:gd name="connsiteX2" fmla="*/ 4759172 w 4783308"/>
                  <a:gd name="connsiteY2" fmla="*/ 1773180 h 4860981"/>
                  <a:gd name="connsiteX3" fmla="*/ 4474294 w 4783308"/>
                  <a:gd name="connsiteY3" fmla="*/ 3676361 h 4860981"/>
                  <a:gd name="connsiteX4" fmla="*/ 3443129 w 4783308"/>
                  <a:gd name="connsiteY4" fmla="*/ 4712129 h 4860981"/>
                  <a:gd name="connsiteX5" fmla="*/ 1097799 w 4783308"/>
                  <a:gd name="connsiteY5" fmla="*/ 4524510 h 4860981"/>
                  <a:gd name="connsiteX6" fmla="*/ 39717 w 4783308"/>
                  <a:gd name="connsiteY6" fmla="*/ 3101178 h 4860981"/>
                  <a:gd name="connsiteX7" fmla="*/ 506449 w 4783308"/>
                  <a:gd name="connsiteY7" fmla="*/ 740383 h 4860981"/>
                  <a:gd name="connsiteX8" fmla="*/ 2484014 w 4783308"/>
                  <a:gd name="connsiteY8" fmla="*/ 0 h 4860981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532073 w 4784141"/>
                  <a:gd name="connsiteY0" fmla="*/ 0 h 4773425"/>
                  <a:gd name="connsiteX1" fmla="*/ 3891737 w 4784141"/>
                  <a:gd name="connsiteY1" fmla="*/ 389356 h 4773425"/>
                  <a:gd name="connsiteX2" fmla="*/ 4760005 w 4784141"/>
                  <a:gd name="connsiteY2" fmla="*/ 1725103 h 4773425"/>
                  <a:gd name="connsiteX3" fmla="*/ 4475127 w 4784141"/>
                  <a:gd name="connsiteY3" fmla="*/ 3628284 h 4773425"/>
                  <a:gd name="connsiteX4" fmla="*/ 3443962 w 4784141"/>
                  <a:gd name="connsiteY4" fmla="*/ 4664052 h 4773425"/>
                  <a:gd name="connsiteX5" fmla="*/ 1098632 w 4784141"/>
                  <a:gd name="connsiteY5" fmla="*/ 4476433 h 4773425"/>
                  <a:gd name="connsiteX6" fmla="*/ 40550 w 4784141"/>
                  <a:gd name="connsiteY6" fmla="*/ 3053101 h 4773425"/>
                  <a:gd name="connsiteX7" fmla="*/ 507282 w 4784141"/>
                  <a:gd name="connsiteY7" fmla="*/ 692306 h 4773425"/>
                  <a:gd name="connsiteX8" fmla="*/ 2532073 w 4784141"/>
                  <a:gd name="connsiteY8" fmla="*/ 0 h 4773425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58783 w 4784614"/>
                  <a:gd name="connsiteY0" fmla="*/ 525 h 4757924"/>
                  <a:gd name="connsiteX1" fmla="*/ 3892210 w 4784614"/>
                  <a:gd name="connsiteY1" fmla="*/ 373855 h 4757924"/>
                  <a:gd name="connsiteX2" fmla="*/ 4760478 w 4784614"/>
                  <a:gd name="connsiteY2" fmla="*/ 1709602 h 4757924"/>
                  <a:gd name="connsiteX3" fmla="*/ 4475600 w 4784614"/>
                  <a:gd name="connsiteY3" fmla="*/ 3612783 h 4757924"/>
                  <a:gd name="connsiteX4" fmla="*/ 3444435 w 4784614"/>
                  <a:gd name="connsiteY4" fmla="*/ 4648551 h 4757924"/>
                  <a:gd name="connsiteX5" fmla="*/ 1099105 w 4784614"/>
                  <a:gd name="connsiteY5" fmla="*/ 4460932 h 4757924"/>
                  <a:gd name="connsiteX6" fmla="*/ 41023 w 4784614"/>
                  <a:gd name="connsiteY6" fmla="*/ 3037600 h 4757924"/>
                  <a:gd name="connsiteX7" fmla="*/ 507755 w 4784614"/>
                  <a:gd name="connsiteY7" fmla="*/ 676805 h 4757924"/>
                  <a:gd name="connsiteX8" fmla="*/ 2558783 w 4784614"/>
                  <a:gd name="connsiteY8" fmla="*/ 525 h 4757924"/>
                  <a:gd name="connsiteX0" fmla="*/ 2558783 w 4784614"/>
                  <a:gd name="connsiteY0" fmla="*/ 408 h 4757807"/>
                  <a:gd name="connsiteX1" fmla="*/ 3907953 w 4784614"/>
                  <a:gd name="connsiteY1" fmla="*/ 443183 h 4757807"/>
                  <a:gd name="connsiteX2" fmla="*/ 4760478 w 4784614"/>
                  <a:gd name="connsiteY2" fmla="*/ 1709485 h 4757807"/>
                  <a:gd name="connsiteX3" fmla="*/ 4475600 w 4784614"/>
                  <a:gd name="connsiteY3" fmla="*/ 3612666 h 4757807"/>
                  <a:gd name="connsiteX4" fmla="*/ 3444435 w 4784614"/>
                  <a:gd name="connsiteY4" fmla="*/ 4648434 h 4757807"/>
                  <a:gd name="connsiteX5" fmla="*/ 1099105 w 4784614"/>
                  <a:gd name="connsiteY5" fmla="*/ 4460815 h 4757807"/>
                  <a:gd name="connsiteX6" fmla="*/ 41023 w 4784614"/>
                  <a:gd name="connsiteY6" fmla="*/ 3037483 h 4757807"/>
                  <a:gd name="connsiteX7" fmla="*/ 507755 w 4784614"/>
                  <a:gd name="connsiteY7" fmla="*/ 676688 h 4757807"/>
                  <a:gd name="connsiteX8" fmla="*/ 2558783 w 4784614"/>
                  <a:gd name="connsiteY8" fmla="*/ 408 h 4757807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90 h 4954518"/>
                  <a:gd name="connsiteX1" fmla="*/ 3910127 w 4786788"/>
                  <a:gd name="connsiteY1" fmla="*/ 639894 h 4954518"/>
                  <a:gd name="connsiteX2" fmla="*/ 4762652 w 4786788"/>
                  <a:gd name="connsiteY2" fmla="*/ 1906196 h 4954518"/>
                  <a:gd name="connsiteX3" fmla="*/ 4477774 w 4786788"/>
                  <a:gd name="connsiteY3" fmla="*/ 3809377 h 4954518"/>
                  <a:gd name="connsiteX4" fmla="*/ 3446609 w 4786788"/>
                  <a:gd name="connsiteY4" fmla="*/ 4845145 h 4954518"/>
                  <a:gd name="connsiteX5" fmla="*/ 1101279 w 4786788"/>
                  <a:gd name="connsiteY5" fmla="*/ 4657526 h 4954518"/>
                  <a:gd name="connsiteX6" fmla="*/ 43197 w 4786788"/>
                  <a:gd name="connsiteY6" fmla="*/ 3234194 h 4954518"/>
                  <a:gd name="connsiteX7" fmla="*/ 509929 w 4786788"/>
                  <a:gd name="connsiteY7" fmla="*/ 873399 h 4954518"/>
                  <a:gd name="connsiteX8" fmla="*/ 2675744 w 4786788"/>
                  <a:gd name="connsiteY8" fmla="*/ 290 h 4954518"/>
                  <a:gd name="connsiteX0" fmla="*/ 2675744 w 4786788"/>
                  <a:gd name="connsiteY0" fmla="*/ 326 h 4954554"/>
                  <a:gd name="connsiteX1" fmla="*/ 3990884 w 4786788"/>
                  <a:gd name="connsiteY1" fmla="*/ 591130 h 4954554"/>
                  <a:gd name="connsiteX2" fmla="*/ 4762652 w 4786788"/>
                  <a:gd name="connsiteY2" fmla="*/ 1906232 h 4954554"/>
                  <a:gd name="connsiteX3" fmla="*/ 4477774 w 4786788"/>
                  <a:gd name="connsiteY3" fmla="*/ 3809413 h 4954554"/>
                  <a:gd name="connsiteX4" fmla="*/ 3446609 w 4786788"/>
                  <a:gd name="connsiteY4" fmla="*/ 4845181 h 4954554"/>
                  <a:gd name="connsiteX5" fmla="*/ 1101279 w 4786788"/>
                  <a:gd name="connsiteY5" fmla="*/ 4657562 h 4954554"/>
                  <a:gd name="connsiteX6" fmla="*/ 43197 w 4786788"/>
                  <a:gd name="connsiteY6" fmla="*/ 3234230 h 4954554"/>
                  <a:gd name="connsiteX7" fmla="*/ 509929 w 4786788"/>
                  <a:gd name="connsiteY7" fmla="*/ 873435 h 4954554"/>
                  <a:gd name="connsiteX8" fmla="*/ 2675744 w 4786788"/>
                  <a:gd name="connsiteY8" fmla="*/ 326 h 4954554"/>
                  <a:gd name="connsiteX0" fmla="*/ 2662196 w 4773240"/>
                  <a:gd name="connsiteY0" fmla="*/ 326 h 4954554"/>
                  <a:gd name="connsiteX1" fmla="*/ 3977336 w 4773240"/>
                  <a:gd name="connsiteY1" fmla="*/ 591130 h 4954554"/>
                  <a:gd name="connsiteX2" fmla="*/ 4749104 w 4773240"/>
                  <a:gd name="connsiteY2" fmla="*/ 1906232 h 4954554"/>
                  <a:gd name="connsiteX3" fmla="*/ 4464226 w 4773240"/>
                  <a:gd name="connsiteY3" fmla="*/ 3809413 h 4954554"/>
                  <a:gd name="connsiteX4" fmla="*/ 3433061 w 4773240"/>
                  <a:gd name="connsiteY4" fmla="*/ 4845181 h 4954554"/>
                  <a:gd name="connsiteX5" fmla="*/ 1087731 w 4773240"/>
                  <a:gd name="connsiteY5" fmla="*/ 4657562 h 4954554"/>
                  <a:gd name="connsiteX6" fmla="*/ 29649 w 4773240"/>
                  <a:gd name="connsiteY6" fmla="*/ 3234230 h 4954554"/>
                  <a:gd name="connsiteX7" fmla="*/ 640977 w 4773240"/>
                  <a:gd name="connsiteY7" fmla="*/ 730117 h 4954554"/>
                  <a:gd name="connsiteX8" fmla="*/ 2662196 w 4773240"/>
                  <a:gd name="connsiteY8" fmla="*/ 326 h 4954554"/>
                  <a:gd name="connsiteX0" fmla="*/ 2664762 w 4775806"/>
                  <a:gd name="connsiteY0" fmla="*/ 326 h 4954554"/>
                  <a:gd name="connsiteX1" fmla="*/ 3979902 w 4775806"/>
                  <a:gd name="connsiteY1" fmla="*/ 591130 h 4954554"/>
                  <a:gd name="connsiteX2" fmla="*/ 4751670 w 4775806"/>
                  <a:gd name="connsiteY2" fmla="*/ 1906232 h 4954554"/>
                  <a:gd name="connsiteX3" fmla="*/ 4466792 w 4775806"/>
                  <a:gd name="connsiteY3" fmla="*/ 3809413 h 4954554"/>
                  <a:gd name="connsiteX4" fmla="*/ 3435627 w 4775806"/>
                  <a:gd name="connsiteY4" fmla="*/ 4845181 h 4954554"/>
                  <a:gd name="connsiteX5" fmla="*/ 1090297 w 4775806"/>
                  <a:gd name="connsiteY5" fmla="*/ 4657562 h 4954554"/>
                  <a:gd name="connsiteX6" fmla="*/ 32215 w 4775806"/>
                  <a:gd name="connsiteY6" fmla="*/ 3234230 h 4954554"/>
                  <a:gd name="connsiteX7" fmla="*/ 607899 w 4775806"/>
                  <a:gd name="connsiteY7" fmla="*/ 806182 h 4954554"/>
                  <a:gd name="connsiteX8" fmla="*/ 2664762 w 4775806"/>
                  <a:gd name="connsiteY8" fmla="*/ 326 h 4954554"/>
                  <a:gd name="connsiteX0" fmla="*/ 2673549 w 4784593"/>
                  <a:gd name="connsiteY0" fmla="*/ 326 h 4954554"/>
                  <a:gd name="connsiteX1" fmla="*/ 3988689 w 4784593"/>
                  <a:gd name="connsiteY1" fmla="*/ 591130 h 4954554"/>
                  <a:gd name="connsiteX2" fmla="*/ 4760457 w 4784593"/>
                  <a:gd name="connsiteY2" fmla="*/ 1906232 h 4954554"/>
                  <a:gd name="connsiteX3" fmla="*/ 4475579 w 4784593"/>
                  <a:gd name="connsiteY3" fmla="*/ 3809413 h 4954554"/>
                  <a:gd name="connsiteX4" fmla="*/ 3444414 w 4784593"/>
                  <a:gd name="connsiteY4" fmla="*/ 4845181 h 4954554"/>
                  <a:gd name="connsiteX5" fmla="*/ 1099084 w 4784593"/>
                  <a:gd name="connsiteY5" fmla="*/ 4657562 h 4954554"/>
                  <a:gd name="connsiteX6" fmla="*/ 41002 w 4784593"/>
                  <a:gd name="connsiteY6" fmla="*/ 3234230 h 4954554"/>
                  <a:gd name="connsiteX7" fmla="*/ 616686 w 4784593"/>
                  <a:gd name="connsiteY7" fmla="*/ 806182 h 4954554"/>
                  <a:gd name="connsiteX8" fmla="*/ 2673549 w 4784593"/>
                  <a:gd name="connsiteY8" fmla="*/ 326 h 4954554"/>
                  <a:gd name="connsiteX0" fmla="*/ 2649000 w 4760044"/>
                  <a:gd name="connsiteY0" fmla="*/ 326 h 4964273"/>
                  <a:gd name="connsiteX1" fmla="*/ 3964140 w 4760044"/>
                  <a:gd name="connsiteY1" fmla="*/ 591130 h 4964273"/>
                  <a:gd name="connsiteX2" fmla="*/ 4735908 w 4760044"/>
                  <a:gd name="connsiteY2" fmla="*/ 1906232 h 4964273"/>
                  <a:gd name="connsiteX3" fmla="*/ 4451030 w 4760044"/>
                  <a:gd name="connsiteY3" fmla="*/ 3809413 h 4964273"/>
                  <a:gd name="connsiteX4" fmla="*/ 3419865 w 4760044"/>
                  <a:gd name="connsiteY4" fmla="*/ 4845181 h 4964273"/>
                  <a:gd name="connsiteX5" fmla="*/ 1074535 w 4760044"/>
                  <a:gd name="connsiteY5" fmla="*/ 4657562 h 4964273"/>
                  <a:gd name="connsiteX6" fmla="*/ 33359 w 4760044"/>
                  <a:gd name="connsiteY6" fmla="*/ 2995991 h 4964273"/>
                  <a:gd name="connsiteX7" fmla="*/ 592137 w 4760044"/>
                  <a:gd name="connsiteY7" fmla="*/ 806182 h 4964273"/>
                  <a:gd name="connsiteX8" fmla="*/ 2649000 w 4760044"/>
                  <a:gd name="connsiteY8" fmla="*/ 326 h 4964273"/>
                  <a:gd name="connsiteX0" fmla="*/ 2649000 w 4849475"/>
                  <a:gd name="connsiteY0" fmla="*/ -4 h 4963943"/>
                  <a:gd name="connsiteX1" fmla="*/ 4735908 w 4849475"/>
                  <a:gd name="connsiteY1" fmla="*/ 1905902 h 4963943"/>
                  <a:gd name="connsiteX2" fmla="*/ 4451030 w 4849475"/>
                  <a:gd name="connsiteY2" fmla="*/ 3809083 h 4963943"/>
                  <a:gd name="connsiteX3" fmla="*/ 3419865 w 4849475"/>
                  <a:gd name="connsiteY3" fmla="*/ 4844851 h 4963943"/>
                  <a:gd name="connsiteX4" fmla="*/ 1074535 w 4849475"/>
                  <a:gd name="connsiteY4" fmla="*/ 4657232 h 4963943"/>
                  <a:gd name="connsiteX5" fmla="*/ 33359 w 4849475"/>
                  <a:gd name="connsiteY5" fmla="*/ 2995661 h 4963943"/>
                  <a:gd name="connsiteX6" fmla="*/ 592137 w 4849475"/>
                  <a:gd name="connsiteY6" fmla="*/ 805852 h 4963943"/>
                  <a:gd name="connsiteX7" fmla="*/ 2649000 w 4849475"/>
                  <a:gd name="connsiteY7" fmla="*/ -4 h 4963943"/>
                  <a:gd name="connsiteX0" fmla="*/ 2649000 w 4750338"/>
                  <a:gd name="connsiteY0" fmla="*/ -4 h 4963943"/>
                  <a:gd name="connsiteX1" fmla="*/ 4615020 w 4750338"/>
                  <a:gd name="connsiteY1" fmla="*/ 1658609 h 4963943"/>
                  <a:gd name="connsiteX2" fmla="*/ 4451030 w 4750338"/>
                  <a:gd name="connsiteY2" fmla="*/ 3809083 h 4963943"/>
                  <a:gd name="connsiteX3" fmla="*/ 3419865 w 4750338"/>
                  <a:gd name="connsiteY3" fmla="*/ 4844851 h 4963943"/>
                  <a:gd name="connsiteX4" fmla="*/ 1074535 w 4750338"/>
                  <a:gd name="connsiteY4" fmla="*/ 4657232 h 4963943"/>
                  <a:gd name="connsiteX5" fmla="*/ 33359 w 4750338"/>
                  <a:gd name="connsiteY5" fmla="*/ 2995661 h 4963943"/>
                  <a:gd name="connsiteX6" fmla="*/ 592137 w 4750338"/>
                  <a:gd name="connsiteY6" fmla="*/ 805852 h 4963943"/>
                  <a:gd name="connsiteX7" fmla="*/ 2649000 w 4750338"/>
                  <a:gd name="connsiteY7" fmla="*/ -4 h 4963943"/>
                  <a:gd name="connsiteX0" fmla="*/ 2158871 w 4260209"/>
                  <a:gd name="connsiteY0" fmla="*/ -4 h 5086984"/>
                  <a:gd name="connsiteX1" fmla="*/ 4124891 w 4260209"/>
                  <a:gd name="connsiteY1" fmla="*/ 1658609 h 5086984"/>
                  <a:gd name="connsiteX2" fmla="*/ 3960901 w 4260209"/>
                  <a:gd name="connsiteY2" fmla="*/ 3809083 h 5086984"/>
                  <a:gd name="connsiteX3" fmla="*/ 2929736 w 4260209"/>
                  <a:gd name="connsiteY3" fmla="*/ 4844851 h 5086984"/>
                  <a:gd name="connsiteX4" fmla="*/ 584406 w 4260209"/>
                  <a:gd name="connsiteY4" fmla="*/ 4657232 h 5086984"/>
                  <a:gd name="connsiteX5" fmla="*/ 102008 w 4260209"/>
                  <a:gd name="connsiteY5" fmla="*/ 805852 h 5086984"/>
                  <a:gd name="connsiteX6" fmla="*/ 2158871 w 4260209"/>
                  <a:gd name="connsiteY6" fmla="*/ -4 h 5086984"/>
                  <a:gd name="connsiteX0" fmla="*/ 2341715 w 4443053"/>
                  <a:gd name="connsiteY0" fmla="*/ -4 h 4937580"/>
                  <a:gd name="connsiteX1" fmla="*/ 4307735 w 4443053"/>
                  <a:gd name="connsiteY1" fmla="*/ 1658609 h 4937580"/>
                  <a:gd name="connsiteX2" fmla="*/ 4143745 w 4443053"/>
                  <a:gd name="connsiteY2" fmla="*/ 3809083 h 4937580"/>
                  <a:gd name="connsiteX3" fmla="*/ 3112580 w 4443053"/>
                  <a:gd name="connsiteY3" fmla="*/ 4844851 h 4937580"/>
                  <a:gd name="connsiteX4" fmla="*/ 321924 w 4443053"/>
                  <a:gd name="connsiteY4" fmla="*/ 4230304 h 4937580"/>
                  <a:gd name="connsiteX5" fmla="*/ 284852 w 4443053"/>
                  <a:gd name="connsiteY5" fmla="*/ 805852 h 4937580"/>
                  <a:gd name="connsiteX6" fmla="*/ 2341715 w 4443053"/>
                  <a:gd name="connsiteY6" fmla="*/ -4 h 4937580"/>
                  <a:gd name="connsiteX0" fmla="*/ 2567003 w 4668341"/>
                  <a:gd name="connsiteY0" fmla="*/ -4 h 4924017"/>
                  <a:gd name="connsiteX1" fmla="*/ 4533023 w 4668341"/>
                  <a:gd name="connsiteY1" fmla="*/ 1658609 h 4924017"/>
                  <a:gd name="connsiteX2" fmla="*/ 4369033 w 4668341"/>
                  <a:gd name="connsiteY2" fmla="*/ 3809083 h 4924017"/>
                  <a:gd name="connsiteX3" fmla="*/ 3337868 w 4668341"/>
                  <a:gd name="connsiteY3" fmla="*/ 4844851 h 4924017"/>
                  <a:gd name="connsiteX4" fmla="*/ 547212 w 4668341"/>
                  <a:gd name="connsiteY4" fmla="*/ 4230304 h 4924017"/>
                  <a:gd name="connsiteX5" fmla="*/ 169043 w 4668341"/>
                  <a:gd name="connsiteY5" fmla="*/ 1352706 h 4924017"/>
                  <a:gd name="connsiteX6" fmla="*/ 2567003 w 4668341"/>
                  <a:gd name="connsiteY6" fmla="*/ -4 h 492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8341" h="4924017">
                    <a:moveTo>
                      <a:pt x="2567003" y="-4"/>
                    </a:moveTo>
                    <a:cubicBezTo>
                      <a:pt x="3257631" y="183338"/>
                      <a:pt x="4232685" y="1023761"/>
                      <a:pt x="4533023" y="1658609"/>
                    </a:cubicBezTo>
                    <a:cubicBezTo>
                      <a:pt x="4833361" y="2293457"/>
                      <a:pt x="4568226" y="3278043"/>
                      <a:pt x="4369033" y="3809083"/>
                    </a:cubicBezTo>
                    <a:cubicBezTo>
                      <a:pt x="4169841" y="4340123"/>
                      <a:pt x="3650694" y="4729882"/>
                      <a:pt x="3337868" y="4844851"/>
                    </a:cubicBezTo>
                    <a:cubicBezTo>
                      <a:pt x="2627022" y="5065916"/>
                      <a:pt x="1075350" y="4812328"/>
                      <a:pt x="547212" y="4230304"/>
                    </a:cubicBezTo>
                    <a:cubicBezTo>
                      <a:pt x="19074" y="3648280"/>
                      <a:pt x="-167589" y="2057757"/>
                      <a:pt x="169043" y="1352706"/>
                    </a:cubicBezTo>
                    <a:cubicBezTo>
                      <a:pt x="505675" y="647655"/>
                      <a:pt x="1914330" y="30744"/>
                      <a:pt x="2567003" y="-4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B22A42D-E4C6-9099-347B-FB9CC38F6F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0478977">
                <a:off x="483308" y="4524878"/>
                <a:ext cx="383909" cy="400252"/>
              </a:xfrm>
              <a:custGeom>
                <a:avLst/>
                <a:gdLst>
                  <a:gd name="connsiteX0" fmla="*/ 2531073 w 4828010"/>
                  <a:gd name="connsiteY0" fmla="*/ 0 h 4873559"/>
                  <a:gd name="connsiteX1" fmla="*/ 3937963 w 4828010"/>
                  <a:gd name="connsiteY1" fmla="*/ 437433 h 4873559"/>
                  <a:gd name="connsiteX2" fmla="*/ 4806231 w 4828010"/>
                  <a:gd name="connsiteY2" fmla="*/ 1773180 h 4873559"/>
                  <a:gd name="connsiteX3" fmla="*/ 4448644 w 4828010"/>
                  <a:gd name="connsiteY3" fmla="*/ 3933235 h 4873559"/>
                  <a:gd name="connsiteX4" fmla="*/ 3192542 w 4828010"/>
                  <a:gd name="connsiteY4" fmla="*/ 4716168 h 4873559"/>
                  <a:gd name="connsiteX5" fmla="*/ 937448 w 4828010"/>
                  <a:gd name="connsiteY5" fmla="*/ 4547691 h 4873559"/>
                  <a:gd name="connsiteX6" fmla="*/ 12348 w 4828010"/>
                  <a:gd name="connsiteY6" fmla="*/ 3026750 h 4873559"/>
                  <a:gd name="connsiteX7" fmla="*/ 553508 w 4828010"/>
                  <a:gd name="connsiteY7" fmla="*/ 740383 h 4873559"/>
                  <a:gd name="connsiteX8" fmla="*/ 2531073 w 4828010"/>
                  <a:gd name="connsiteY8" fmla="*/ 0 h 4873559"/>
                  <a:gd name="connsiteX0" fmla="*/ 2531073 w 4828010"/>
                  <a:gd name="connsiteY0" fmla="*/ 0 h 4853896"/>
                  <a:gd name="connsiteX1" fmla="*/ 3937963 w 4828010"/>
                  <a:gd name="connsiteY1" fmla="*/ 437433 h 4853896"/>
                  <a:gd name="connsiteX2" fmla="*/ 4806231 w 4828010"/>
                  <a:gd name="connsiteY2" fmla="*/ 1773180 h 4853896"/>
                  <a:gd name="connsiteX3" fmla="*/ 4448644 w 4828010"/>
                  <a:gd name="connsiteY3" fmla="*/ 3933235 h 4853896"/>
                  <a:gd name="connsiteX4" fmla="*/ 3192542 w 4828010"/>
                  <a:gd name="connsiteY4" fmla="*/ 4716168 h 4853896"/>
                  <a:gd name="connsiteX5" fmla="*/ 1075671 w 4828010"/>
                  <a:gd name="connsiteY5" fmla="*/ 4473263 h 4853896"/>
                  <a:gd name="connsiteX6" fmla="*/ 12348 w 4828010"/>
                  <a:gd name="connsiteY6" fmla="*/ 3026750 h 4853896"/>
                  <a:gd name="connsiteX7" fmla="*/ 553508 w 4828010"/>
                  <a:gd name="connsiteY7" fmla="*/ 740383 h 4853896"/>
                  <a:gd name="connsiteX8" fmla="*/ 2531073 w 4828010"/>
                  <a:gd name="connsiteY8" fmla="*/ 0 h 4853896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84014 w 4780951"/>
                  <a:gd name="connsiteY0" fmla="*/ 0 h 4850182"/>
                  <a:gd name="connsiteX1" fmla="*/ 3890904 w 4780951"/>
                  <a:gd name="connsiteY1" fmla="*/ 437433 h 4850182"/>
                  <a:gd name="connsiteX2" fmla="*/ 4759172 w 4780951"/>
                  <a:gd name="connsiteY2" fmla="*/ 1773180 h 4850182"/>
                  <a:gd name="connsiteX3" fmla="*/ 4401585 w 4780951"/>
                  <a:gd name="connsiteY3" fmla="*/ 3933235 h 4850182"/>
                  <a:gd name="connsiteX4" fmla="*/ 3145483 w 4780951"/>
                  <a:gd name="connsiteY4" fmla="*/ 4716168 h 4850182"/>
                  <a:gd name="connsiteX5" fmla="*/ 1113673 w 4780951"/>
                  <a:gd name="connsiteY5" fmla="*/ 4467947 h 4850182"/>
                  <a:gd name="connsiteX6" fmla="*/ 39717 w 4780951"/>
                  <a:gd name="connsiteY6" fmla="*/ 3101178 h 4850182"/>
                  <a:gd name="connsiteX7" fmla="*/ 506449 w 4780951"/>
                  <a:gd name="connsiteY7" fmla="*/ 740383 h 4850182"/>
                  <a:gd name="connsiteX8" fmla="*/ 2484014 w 4780951"/>
                  <a:gd name="connsiteY8" fmla="*/ 0 h 4850182"/>
                  <a:gd name="connsiteX0" fmla="*/ 2484014 w 4780127"/>
                  <a:gd name="connsiteY0" fmla="*/ 0 h 4850182"/>
                  <a:gd name="connsiteX1" fmla="*/ 3890904 w 4780127"/>
                  <a:gd name="connsiteY1" fmla="*/ 437433 h 4850182"/>
                  <a:gd name="connsiteX2" fmla="*/ 4759172 w 4780127"/>
                  <a:gd name="connsiteY2" fmla="*/ 1773180 h 4850182"/>
                  <a:gd name="connsiteX3" fmla="*/ 4390953 w 4780127"/>
                  <a:gd name="connsiteY3" fmla="*/ 3805644 h 4850182"/>
                  <a:gd name="connsiteX4" fmla="*/ 3145483 w 4780127"/>
                  <a:gd name="connsiteY4" fmla="*/ 4716168 h 4850182"/>
                  <a:gd name="connsiteX5" fmla="*/ 1113673 w 4780127"/>
                  <a:gd name="connsiteY5" fmla="*/ 4467947 h 4850182"/>
                  <a:gd name="connsiteX6" fmla="*/ 39717 w 4780127"/>
                  <a:gd name="connsiteY6" fmla="*/ 3101178 h 4850182"/>
                  <a:gd name="connsiteX7" fmla="*/ 506449 w 4780127"/>
                  <a:gd name="connsiteY7" fmla="*/ 740383 h 4850182"/>
                  <a:gd name="connsiteX8" fmla="*/ 2484014 w 4780127"/>
                  <a:gd name="connsiteY8" fmla="*/ 0 h 4850182"/>
                  <a:gd name="connsiteX0" fmla="*/ 2484014 w 4778010"/>
                  <a:gd name="connsiteY0" fmla="*/ 0 h 4846926"/>
                  <a:gd name="connsiteX1" fmla="*/ 3890904 w 4778010"/>
                  <a:gd name="connsiteY1" fmla="*/ 437433 h 4846926"/>
                  <a:gd name="connsiteX2" fmla="*/ 4759172 w 4778010"/>
                  <a:gd name="connsiteY2" fmla="*/ 1773180 h 4846926"/>
                  <a:gd name="connsiteX3" fmla="*/ 4390953 w 4778010"/>
                  <a:gd name="connsiteY3" fmla="*/ 3805644 h 4846926"/>
                  <a:gd name="connsiteX4" fmla="*/ 3343914 w 4778010"/>
                  <a:gd name="connsiteY4" fmla="*/ 4712128 h 4846926"/>
                  <a:gd name="connsiteX5" fmla="*/ 1113673 w 4778010"/>
                  <a:gd name="connsiteY5" fmla="*/ 4467947 h 4846926"/>
                  <a:gd name="connsiteX6" fmla="*/ 39717 w 4778010"/>
                  <a:gd name="connsiteY6" fmla="*/ 3101178 h 4846926"/>
                  <a:gd name="connsiteX7" fmla="*/ 506449 w 4778010"/>
                  <a:gd name="connsiteY7" fmla="*/ 740383 h 4846926"/>
                  <a:gd name="connsiteX8" fmla="*/ 2484014 w 4778010"/>
                  <a:gd name="connsiteY8" fmla="*/ 0 h 4846926"/>
                  <a:gd name="connsiteX0" fmla="*/ 2484014 w 4782503"/>
                  <a:gd name="connsiteY0" fmla="*/ 0 h 4846926"/>
                  <a:gd name="connsiteX1" fmla="*/ 3890904 w 4782503"/>
                  <a:gd name="connsiteY1" fmla="*/ 437433 h 4846926"/>
                  <a:gd name="connsiteX2" fmla="*/ 4759172 w 4782503"/>
                  <a:gd name="connsiteY2" fmla="*/ 1773180 h 4846926"/>
                  <a:gd name="connsiteX3" fmla="*/ 4450482 w 4782503"/>
                  <a:gd name="connsiteY3" fmla="*/ 3688481 h 4846926"/>
                  <a:gd name="connsiteX4" fmla="*/ 3343914 w 4782503"/>
                  <a:gd name="connsiteY4" fmla="*/ 4712128 h 4846926"/>
                  <a:gd name="connsiteX5" fmla="*/ 1113673 w 4782503"/>
                  <a:gd name="connsiteY5" fmla="*/ 4467947 h 4846926"/>
                  <a:gd name="connsiteX6" fmla="*/ 39717 w 4782503"/>
                  <a:gd name="connsiteY6" fmla="*/ 3101178 h 4846926"/>
                  <a:gd name="connsiteX7" fmla="*/ 506449 w 4782503"/>
                  <a:gd name="connsiteY7" fmla="*/ 740383 h 4846926"/>
                  <a:gd name="connsiteX8" fmla="*/ 2484014 w 4782503"/>
                  <a:gd name="connsiteY8" fmla="*/ 0 h 4846926"/>
                  <a:gd name="connsiteX0" fmla="*/ 2484014 w 4784889"/>
                  <a:gd name="connsiteY0" fmla="*/ 0 h 4846926"/>
                  <a:gd name="connsiteX1" fmla="*/ 3890904 w 4784889"/>
                  <a:gd name="connsiteY1" fmla="*/ 437433 h 4846926"/>
                  <a:gd name="connsiteX2" fmla="*/ 4759172 w 4784889"/>
                  <a:gd name="connsiteY2" fmla="*/ 1773180 h 4846926"/>
                  <a:gd name="connsiteX3" fmla="*/ 4474294 w 4784889"/>
                  <a:gd name="connsiteY3" fmla="*/ 3676361 h 4846926"/>
                  <a:gd name="connsiteX4" fmla="*/ 3343914 w 4784889"/>
                  <a:gd name="connsiteY4" fmla="*/ 4712128 h 4846926"/>
                  <a:gd name="connsiteX5" fmla="*/ 1113673 w 4784889"/>
                  <a:gd name="connsiteY5" fmla="*/ 4467947 h 4846926"/>
                  <a:gd name="connsiteX6" fmla="*/ 39717 w 4784889"/>
                  <a:gd name="connsiteY6" fmla="*/ 3101178 h 4846926"/>
                  <a:gd name="connsiteX7" fmla="*/ 506449 w 4784889"/>
                  <a:gd name="connsiteY7" fmla="*/ 740383 h 4846926"/>
                  <a:gd name="connsiteX8" fmla="*/ 2484014 w 4784889"/>
                  <a:gd name="connsiteY8" fmla="*/ 0 h 4846926"/>
                  <a:gd name="connsiteX0" fmla="*/ 2484014 w 4784889"/>
                  <a:gd name="connsiteY0" fmla="*/ 0 h 4860980"/>
                  <a:gd name="connsiteX1" fmla="*/ 3890904 w 4784889"/>
                  <a:gd name="connsiteY1" fmla="*/ 437433 h 4860980"/>
                  <a:gd name="connsiteX2" fmla="*/ 4759172 w 4784889"/>
                  <a:gd name="connsiteY2" fmla="*/ 1773180 h 4860980"/>
                  <a:gd name="connsiteX3" fmla="*/ 4474294 w 4784889"/>
                  <a:gd name="connsiteY3" fmla="*/ 3676361 h 4860980"/>
                  <a:gd name="connsiteX4" fmla="*/ 3343914 w 4784889"/>
                  <a:gd name="connsiteY4" fmla="*/ 4712128 h 4860980"/>
                  <a:gd name="connsiteX5" fmla="*/ 1097799 w 4784889"/>
                  <a:gd name="connsiteY5" fmla="*/ 4524510 h 4860980"/>
                  <a:gd name="connsiteX6" fmla="*/ 39717 w 4784889"/>
                  <a:gd name="connsiteY6" fmla="*/ 3101178 h 4860980"/>
                  <a:gd name="connsiteX7" fmla="*/ 506449 w 4784889"/>
                  <a:gd name="connsiteY7" fmla="*/ 740383 h 4860980"/>
                  <a:gd name="connsiteX8" fmla="*/ 2484014 w 4784889"/>
                  <a:gd name="connsiteY8" fmla="*/ 0 h 4860980"/>
                  <a:gd name="connsiteX0" fmla="*/ 2484014 w 4783308"/>
                  <a:gd name="connsiteY0" fmla="*/ 0 h 4860981"/>
                  <a:gd name="connsiteX1" fmla="*/ 3890904 w 4783308"/>
                  <a:gd name="connsiteY1" fmla="*/ 437433 h 4860981"/>
                  <a:gd name="connsiteX2" fmla="*/ 4759172 w 4783308"/>
                  <a:gd name="connsiteY2" fmla="*/ 1773180 h 4860981"/>
                  <a:gd name="connsiteX3" fmla="*/ 4474294 w 4783308"/>
                  <a:gd name="connsiteY3" fmla="*/ 3676361 h 4860981"/>
                  <a:gd name="connsiteX4" fmla="*/ 3443129 w 4783308"/>
                  <a:gd name="connsiteY4" fmla="*/ 4712129 h 4860981"/>
                  <a:gd name="connsiteX5" fmla="*/ 1097799 w 4783308"/>
                  <a:gd name="connsiteY5" fmla="*/ 4524510 h 4860981"/>
                  <a:gd name="connsiteX6" fmla="*/ 39717 w 4783308"/>
                  <a:gd name="connsiteY6" fmla="*/ 3101178 h 4860981"/>
                  <a:gd name="connsiteX7" fmla="*/ 506449 w 4783308"/>
                  <a:gd name="connsiteY7" fmla="*/ 740383 h 4860981"/>
                  <a:gd name="connsiteX8" fmla="*/ 2484014 w 4783308"/>
                  <a:gd name="connsiteY8" fmla="*/ 0 h 4860981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532073 w 4784141"/>
                  <a:gd name="connsiteY0" fmla="*/ 0 h 4773425"/>
                  <a:gd name="connsiteX1" fmla="*/ 3891737 w 4784141"/>
                  <a:gd name="connsiteY1" fmla="*/ 389356 h 4773425"/>
                  <a:gd name="connsiteX2" fmla="*/ 4760005 w 4784141"/>
                  <a:gd name="connsiteY2" fmla="*/ 1725103 h 4773425"/>
                  <a:gd name="connsiteX3" fmla="*/ 4475127 w 4784141"/>
                  <a:gd name="connsiteY3" fmla="*/ 3628284 h 4773425"/>
                  <a:gd name="connsiteX4" fmla="*/ 3443962 w 4784141"/>
                  <a:gd name="connsiteY4" fmla="*/ 4664052 h 4773425"/>
                  <a:gd name="connsiteX5" fmla="*/ 1098632 w 4784141"/>
                  <a:gd name="connsiteY5" fmla="*/ 4476433 h 4773425"/>
                  <a:gd name="connsiteX6" fmla="*/ 40550 w 4784141"/>
                  <a:gd name="connsiteY6" fmla="*/ 3053101 h 4773425"/>
                  <a:gd name="connsiteX7" fmla="*/ 507282 w 4784141"/>
                  <a:gd name="connsiteY7" fmla="*/ 692306 h 4773425"/>
                  <a:gd name="connsiteX8" fmla="*/ 2532073 w 4784141"/>
                  <a:gd name="connsiteY8" fmla="*/ 0 h 4773425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58783 w 4784614"/>
                  <a:gd name="connsiteY0" fmla="*/ 525 h 4757924"/>
                  <a:gd name="connsiteX1" fmla="*/ 3892210 w 4784614"/>
                  <a:gd name="connsiteY1" fmla="*/ 373855 h 4757924"/>
                  <a:gd name="connsiteX2" fmla="*/ 4760478 w 4784614"/>
                  <a:gd name="connsiteY2" fmla="*/ 1709602 h 4757924"/>
                  <a:gd name="connsiteX3" fmla="*/ 4475600 w 4784614"/>
                  <a:gd name="connsiteY3" fmla="*/ 3612783 h 4757924"/>
                  <a:gd name="connsiteX4" fmla="*/ 3444435 w 4784614"/>
                  <a:gd name="connsiteY4" fmla="*/ 4648551 h 4757924"/>
                  <a:gd name="connsiteX5" fmla="*/ 1099105 w 4784614"/>
                  <a:gd name="connsiteY5" fmla="*/ 4460932 h 4757924"/>
                  <a:gd name="connsiteX6" fmla="*/ 41023 w 4784614"/>
                  <a:gd name="connsiteY6" fmla="*/ 3037600 h 4757924"/>
                  <a:gd name="connsiteX7" fmla="*/ 507755 w 4784614"/>
                  <a:gd name="connsiteY7" fmla="*/ 676805 h 4757924"/>
                  <a:gd name="connsiteX8" fmla="*/ 2558783 w 4784614"/>
                  <a:gd name="connsiteY8" fmla="*/ 525 h 4757924"/>
                  <a:gd name="connsiteX0" fmla="*/ 2558783 w 4784614"/>
                  <a:gd name="connsiteY0" fmla="*/ 408 h 4757807"/>
                  <a:gd name="connsiteX1" fmla="*/ 3907953 w 4784614"/>
                  <a:gd name="connsiteY1" fmla="*/ 443183 h 4757807"/>
                  <a:gd name="connsiteX2" fmla="*/ 4760478 w 4784614"/>
                  <a:gd name="connsiteY2" fmla="*/ 1709485 h 4757807"/>
                  <a:gd name="connsiteX3" fmla="*/ 4475600 w 4784614"/>
                  <a:gd name="connsiteY3" fmla="*/ 3612666 h 4757807"/>
                  <a:gd name="connsiteX4" fmla="*/ 3444435 w 4784614"/>
                  <a:gd name="connsiteY4" fmla="*/ 4648434 h 4757807"/>
                  <a:gd name="connsiteX5" fmla="*/ 1099105 w 4784614"/>
                  <a:gd name="connsiteY5" fmla="*/ 4460815 h 4757807"/>
                  <a:gd name="connsiteX6" fmla="*/ 41023 w 4784614"/>
                  <a:gd name="connsiteY6" fmla="*/ 3037483 h 4757807"/>
                  <a:gd name="connsiteX7" fmla="*/ 507755 w 4784614"/>
                  <a:gd name="connsiteY7" fmla="*/ 676688 h 4757807"/>
                  <a:gd name="connsiteX8" fmla="*/ 2558783 w 4784614"/>
                  <a:gd name="connsiteY8" fmla="*/ 408 h 4757807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90 h 4954518"/>
                  <a:gd name="connsiteX1" fmla="*/ 3910127 w 4786788"/>
                  <a:gd name="connsiteY1" fmla="*/ 639894 h 4954518"/>
                  <a:gd name="connsiteX2" fmla="*/ 4762652 w 4786788"/>
                  <a:gd name="connsiteY2" fmla="*/ 1906196 h 4954518"/>
                  <a:gd name="connsiteX3" fmla="*/ 4477774 w 4786788"/>
                  <a:gd name="connsiteY3" fmla="*/ 3809377 h 4954518"/>
                  <a:gd name="connsiteX4" fmla="*/ 3446609 w 4786788"/>
                  <a:gd name="connsiteY4" fmla="*/ 4845145 h 4954518"/>
                  <a:gd name="connsiteX5" fmla="*/ 1101279 w 4786788"/>
                  <a:gd name="connsiteY5" fmla="*/ 4657526 h 4954518"/>
                  <a:gd name="connsiteX6" fmla="*/ 43197 w 4786788"/>
                  <a:gd name="connsiteY6" fmla="*/ 3234194 h 4954518"/>
                  <a:gd name="connsiteX7" fmla="*/ 509929 w 4786788"/>
                  <a:gd name="connsiteY7" fmla="*/ 873399 h 4954518"/>
                  <a:gd name="connsiteX8" fmla="*/ 2675744 w 4786788"/>
                  <a:gd name="connsiteY8" fmla="*/ 290 h 4954518"/>
                  <a:gd name="connsiteX0" fmla="*/ 2675744 w 4786788"/>
                  <a:gd name="connsiteY0" fmla="*/ 326 h 4954554"/>
                  <a:gd name="connsiteX1" fmla="*/ 3990884 w 4786788"/>
                  <a:gd name="connsiteY1" fmla="*/ 591130 h 4954554"/>
                  <a:gd name="connsiteX2" fmla="*/ 4762652 w 4786788"/>
                  <a:gd name="connsiteY2" fmla="*/ 1906232 h 4954554"/>
                  <a:gd name="connsiteX3" fmla="*/ 4477774 w 4786788"/>
                  <a:gd name="connsiteY3" fmla="*/ 3809413 h 4954554"/>
                  <a:gd name="connsiteX4" fmla="*/ 3446609 w 4786788"/>
                  <a:gd name="connsiteY4" fmla="*/ 4845181 h 4954554"/>
                  <a:gd name="connsiteX5" fmla="*/ 1101279 w 4786788"/>
                  <a:gd name="connsiteY5" fmla="*/ 4657562 h 4954554"/>
                  <a:gd name="connsiteX6" fmla="*/ 43197 w 4786788"/>
                  <a:gd name="connsiteY6" fmla="*/ 3234230 h 4954554"/>
                  <a:gd name="connsiteX7" fmla="*/ 509929 w 4786788"/>
                  <a:gd name="connsiteY7" fmla="*/ 873435 h 4954554"/>
                  <a:gd name="connsiteX8" fmla="*/ 2675744 w 4786788"/>
                  <a:gd name="connsiteY8" fmla="*/ 326 h 4954554"/>
                  <a:gd name="connsiteX0" fmla="*/ 2662196 w 4773240"/>
                  <a:gd name="connsiteY0" fmla="*/ 326 h 4954554"/>
                  <a:gd name="connsiteX1" fmla="*/ 3977336 w 4773240"/>
                  <a:gd name="connsiteY1" fmla="*/ 591130 h 4954554"/>
                  <a:gd name="connsiteX2" fmla="*/ 4749104 w 4773240"/>
                  <a:gd name="connsiteY2" fmla="*/ 1906232 h 4954554"/>
                  <a:gd name="connsiteX3" fmla="*/ 4464226 w 4773240"/>
                  <a:gd name="connsiteY3" fmla="*/ 3809413 h 4954554"/>
                  <a:gd name="connsiteX4" fmla="*/ 3433061 w 4773240"/>
                  <a:gd name="connsiteY4" fmla="*/ 4845181 h 4954554"/>
                  <a:gd name="connsiteX5" fmla="*/ 1087731 w 4773240"/>
                  <a:gd name="connsiteY5" fmla="*/ 4657562 h 4954554"/>
                  <a:gd name="connsiteX6" fmla="*/ 29649 w 4773240"/>
                  <a:gd name="connsiteY6" fmla="*/ 3234230 h 4954554"/>
                  <a:gd name="connsiteX7" fmla="*/ 640977 w 4773240"/>
                  <a:gd name="connsiteY7" fmla="*/ 730117 h 4954554"/>
                  <a:gd name="connsiteX8" fmla="*/ 2662196 w 4773240"/>
                  <a:gd name="connsiteY8" fmla="*/ 326 h 4954554"/>
                  <a:gd name="connsiteX0" fmla="*/ 2664762 w 4775806"/>
                  <a:gd name="connsiteY0" fmla="*/ 326 h 4954554"/>
                  <a:gd name="connsiteX1" fmla="*/ 3979902 w 4775806"/>
                  <a:gd name="connsiteY1" fmla="*/ 591130 h 4954554"/>
                  <a:gd name="connsiteX2" fmla="*/ 4751670 w 4775806"/>
                  <a:gd name="connsiteY2" fmla="*/ 1906232 h 4954554"/>
                  <a:gd name="connsiteX3" fmla="*/ 4466792 w 4775806"/>
                  <a:gd name="connsiteY3" fmla="*/ 3809413 h 4954554"/>
                  <a:gd name="connsiteX4" fmla="*/ 3435627 w 4775806"/>
                  <a:gd name="connsiteY4" fmla="*/ 4845181 h 4954554"/>
                  <a:gd name="connsiteX5" fmla="*/ 1090297 w 4775806"/>
                  <a:gd name="connsiteY5" fmla="*/ 4657562 h 4954554"/>
                  <a:gd name="connsiteX6" fmla="*/ 32215 w 4775806"/>
                  <a:gd name="connsiteY6" fmla="*/ 3234230 h 4954554"/>
                  <a:gd name="connsiteX7" fmla="*/ 607899 w 4775806"/>
                  <a:gd name="connsiteY7" fmla="*/ 806182 h 4954554"/>
                  <a:gd name="connsiteX8" fmla="*/ 2664762 w 4775806"/>
                  <a:gd name="connsiteY8" fmla="*/ 326 h 4954554"/>
                  <a:gd name="connsiteX0" fmla="*/ 2673549 w 4784593"/>
                  <a:gd name="connsiteY0" fmla="*/ 326 h 4954554"/>
                  <a:gd name="connsiteX1" fmla="*/ 3988689 w 4784593"/>
                  <a:gd name="connsiteY1" fmla="*/ 591130 h 4954554"/>
                  <a:gd name="connsiteX2" fmla="*/ 4760457 w 4784593"/>
                  <a:gd name="connsiteY2" fmla="*/ 1906232 h 4954554"/>
                  <a:gd name="connsiteX3" fmla="*/ 4475579 w 4784593"/>
                  <a:gd name="connsiteY3" fmla="*/ 3809413 h 4954554"/>
                  <a:gd name="connsiteX4" fmla="*/ 3444414 w 4784593"/>
                  <a:gd name="connsiteY4" fmla="*/ 4845181 h 4954554"/>
                  <a:gd name="connsiteX5" fmla="*/ 1099084 w 4784593"/>
                  <a:gd name="connsiteY5" fmla="*/ 4657562 h 4954554"/>
                  <a:gd name="connsiteX6" fmla="*/ 41002 w 4784593"/>
                  <a:gd name="connsiteY6" fmla="*/ 3234230 h 4954554"/>
                  <a:gd name="connsiteX7" fmla="*/ 616686 w 4784593"/>
                  <a:gd name="connsiteY7" fmla="*/ 806182 h 4954554"/>
                  <a:gd name="connsiteX8" fmla="*/ 2673549 w 4784593"/>
                  <a:gd name="connsiteY8" fmla="*/ 326 h 4954554"/>
                  <a:gd name="connsiteX0" fmla="*/ 2649000 w 4760044"/>
                  <a:gd name="connsiteY0" fmla="*/ 326 h 4964273"/>
                  <a:gd name="connsiteX1" fmla="*/ 3964140 w 4760044"/>
                  <a:gd name="connsiteY1" fmla="*/ 591130 h 4964273"/>
                  <a:gd name="connsiteX2" fmla="*/ 4735908 w 4760044"/>
                  <a:gd name="connsiteY2" fmla="*/ 1906232 h 4964273"/>
                  <a:gd name="connsiteX3" fmla="*/ 4451030 w 4760044"/>
                  <a:gd name="connsiteY3" fmla="*/ 3809413 h 4964273"/>
                  <a:gd name="connsiteX4" fmla="*/ 3419865 w 4760044"/>
                  <a:gd name="connsiteY4" fmla="*/ 4845181 h 4964273"/>
                  <a:gd name="connsiteX5" fmla="*/ 1074535 w 4760044"/>
                  <a:gd name="connsiteY5" fmla="*/ 4657562 h 4964273"/>
                  <a:gd name="connsiteX6" fmla="*/ 33359 w 4760044"/>
                  <a:gd name="connsiteY6" fmla="*/ 2995991 h 4964273"/>
                  <a:gd name="connsiteX7" fmla="*/ 592137 w 4760044"/>
                  <a:gd name="connsiteY7" fmla="*/ 806182 h 4964273"/>
                  <a:gd name="connsiteX8" fmla="*/ 2649000 w 4760044"/>
                  <a:gd name="connsiteY8" fmla="*/ 326 h 4964273"/>
                  <a:gd name="connsiteX0" fmla="*/ 2649000 w 4849475"/>
                  <a:gd name="connsiteY0" fmla="*/ -4 h 4963943"/>
                  <a:gd name="connsiteX1" fmla="*/ 4735908 w 4849475"/>
                  <a:gd name="connsiteY1" fmla="*/ 1905902 h 4963943"/>
                  <a:gd name="connsiteX2" fmla="*/ 4451030 w 4849475"/>
                  <a:gd name="connsiteY2" fmla="*/ 3809083 h 4963943"/>
                  <a:gd name="connsiteX3" fmla="*/ 3419865 w 4849475"/>
                  <a:gd name="connsiteY3" fmla="*/ 4844851 h 4963943"/>
                  <a:gd name="connsiteX4" fmla="*/ 1074535 w 4849475"/>
                  <a:gd name="connsiteY4" fmla="*/ 4657232 h 4963943"/>
                  <a:gd name="connsiteX5" fmla="*/ 33359 w 4849475"/>
                  <a:gd name="connsiteY5" fmla="*/ 2995661 h 4963943"/>
                  <a:gd name="connsiteX6" fmla="*/ 592137 w 4849475"/>
                  <a:gd name="connsiteY6" fmla="*/ 805852 h 4963943"/>
                  <a:gd name="connsiteX7" fmla="*/ 2649000 w 4849475"/>
                  <a:gd name="connsiteY7" fmla="*/ -4 h 4963943"/>
                  <a:gd name="connsiteX0" fmla="*/ 2649000 w 4750338"/>
                  <a:gd name="connsiteY0" fmla="*/ -4 h 4963943"/>
                  <a:gd name="connsiteX1" fmla="*/ 4615020 w 4750338"/>
                  <a:gd name="connsiteY1" fmla="*/ 1658609 h 4963943"/>
                  <a:gd name="connsiteX2" fmla="*/ 4451030 w 4750338"/>
                  <a:gd name="connsiteY2" fmla="*/ 3809083 h 4963943"/>
                  <a:gd name="connsiteX3" fmla="*/ 3419865 w 4750338"/>
                  <a:gd name="connsiteY3" fmla="*/ 4844851 h 4963943"/>
                  <a:gd name="connsiteX4" fmla="*/ 1074535 w 4750338"/>
                  <a:gd name="connsiteY4" fmla="*/ 4657232 h 4963943"/>
                  <a:gd name="connsiteX5" fmla="*/ 33359 w 4750338"/>
                  <a:gd name="connsiteY5" fmla="*/ 2995661 h 4963943"/>
                  <a:gd name="connsiteX6" fmla="*/ 592137 w 4750338"/>
                  <a:gd name="connsiteY6" fmla="*/ 805852 h 4963943"/>
                  <a:gd name="connsiteX7" fmla="*/ 2649000 w 4750338"/>
                  <a:gd name="connsiteY7" fmla="*/ -4 h 4963943"/>
                  <a:gd name="connsiteX0" fmla="*/ 2158871 w 4260209"/>
                  <a:gd name="connsiteY0" fmla="*/ -4 h 5086984"/>
                  <a:gd name="connsiteX1" fmla="*/ 4124891 w 4260209"/>
                  <a:gd name="connsiteY1" fmla="*/ 1658609 h 5086984"/>
                  <a:gd name="connsiteX2" fmla="*/ 3960901 w 4260209"/>
                  <a:gd name="connsiteY2" fmla="*/ 3809083 h 5086984"/>
                  <a:gd name="connsiteX3" fmla="*/ 2929736 w 4260209"/>
                  <a:gd name="connsiteY3" fmla="*/ 4844851 h 5086984"/>
                  <a:gd name="connsiteX4" fmla="*/ 584406 w 4260209"/>
                  <a:gd name="connsiteY4" fmla="*/ 4657232 h 5086984"/>
                  <a:gd name="connsiteX5" fmla="*/ 102008 w 4260209"/>
                  <a:gd name="connsiteY5" fmla="*/ 805852 h 5086984"/>
                  <a:gd name="connsiteX6" fmla="*/ 2158871 w 4260209"/>
                  <a:gd name="connsiteY6" fmla="*/ -4 h 5086984"/>
                  <a:gd name="connsiteX0" fmla="*/ 2341715 w 4443053"/>
                  <a:gd name="connsiteY0" fmla="*/ -4 h 4937580"/>
                  <a:gd name="connsiteX1" fmla="*/ 4307735 w 4443053"/>
                  <a:gd name="connsiteY1" fmla="*/ 1658609 h 4937580"/>
                  <a:gd name="connsiteX2" fmla="*/ 4143745 w 4443053"/>
                  <a:gd name="connsiteY2" fmla="*/ 3809083 h 4937580"/>
                  <a:gd name="connsiteX3" fmla="*/ 3112580 w 4443053"/>
                  <a:gd name="connsiteY3" fmla="*/ 4844851 h 4937580"/>
                  <a:gd name="connsiteX4" fmla="*/ 321924 w 4443053"/>
                  <a:gd name="connsiteY4" fmla="*/ 4230304 h 4937580"/>
                  <a:gd name="connsiteX5" fmla="*/ 284852 w 4443053"/>
                  <a:gd name="connsiteY5" fmla="*/ 805852 h 4937580"/>
                  <a:gd name="connsiteX6" fmla="*/ 2341715 w 4443053"/>
                  <a:gd name="connsiteY6" fmla="*/ -4 h 4937580"/>
                  <a:gd name="connsiteX0" fmla="*/ 2567003 w 4668341"/>
                  <a:gd name="connsiteY0" fmla="*/ -4 h 4924017"/>
                  <a:gd name="connsiteX1" fmla="*/ 4533023 w 4668341"/>
                  <a:gd name="connsiteY1" fmla="*/ 1658609 h 4924017"/>
                  <a:gd name="connsiteX2" fmla="*/ 4369033 w 4668341"/>
                  <a:gd name="connsiteY2" fmla="*/ 3809083 h 4924017"/>
                  <a:gd name="connsiteX3" fmla="*/ 3337868 w 4668341"/>
                  <a:gd name="connsiteY3" fmla="*/ 4844851 h 4924017"/>
                  <a:gd name="connsiteX4" fmla="*/ 547212 w 4668341"/>
                  <a:gd name="connsiteY4" fmla="*/ 4230304 h 4924017"/>
                  <a:gd name="connsiteX5" fmla="*/ 169043 w 4668341"/>
                  <a:gd name="connsiteY5" fmla="*/ 1352706 h 4924017"/>
                  <a:gd name="connsiteX6" fmla="*/ 2567003 w 4668341"/>
                  <a:gd name="connsiteY6" fmla="*/ -4 h 492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8341" h="4924017">
                    <a:moveTo>
                      <a:pt x="2567003" y="-4"/>
                    </a:moveTo>
                    <a:cubicBezTo>
                      <a:pt x="3257631" y="183338"/>
                      <a:pt x="4232685" y="1023761"/>
                      <a:pt x="4533023" y="1658609"/>
                    </a:cubicBezTo>
                    <a:cubicBezTo>
                      <a:pt x="4833361" y="2293457"/>
                      <a:pt x="4568226" y="3278043"/>
                      <a:pt x="4369033" y="3809083"/>
                    </a:cubicBezTo>
                    <a:cubicBezTo>
                      <a:pt x="4169841" y="4340123"/>
                      <a:pt x="3650694" y="4729882"/>
                      <a:pt x="3337868" y="4844851"/>
                    </a:cubicBezTo>
                    <a:cubicBezTo>
                      <a:pt x="2627022" y="5065916"/>
                      <a:pt x="1075350" y="4812328"/>
                      <a:pt x="547212" y="4230304"/>
                    </a:cubicBezTo>
                    <a:cubicBezTo>
                      <a:pt x="19074" y="3648280"/>
                      <a:pt x="-167589" y="2057757"/>
                      <a:pt x="169043" y="1352706"/>
                    </a:cubicBezTo>
                    <a:cubicBezTo>
                      <a:pt x="505675" y="647655"/>
                      <a:pt x="1914330" y="30744"/>
                      <a:pt x="2567003" y="-4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E243CB5-5AF1-109D-AC9F-46E945EAA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532479">
              <a:off x="950678" y="6193473"/>
              <a:ext cx="1338349" cy="535670"/>
            </a:xfrm>
            <a:custGeom>
              <a:avLst/>
              <a:gdLst>
                <a:gd name="connsiteX0" fmla="*/ 1338349 w 1338349"/>
                <a:gd name="connsiteY0" fmla="*/ 347818 h 535670"/>
                <a:gd name="connsiteX1" fmla="*/ 1287341 w 1338349"/>
                <a:gd name="connsiteY1" fmla="*/ 535530 h 535670"/>
                <a:gd name="connsiteX2" fmla="*/ 372868 w 1338349"/>
                <a:gd name="connsiteY2" fmla="*/ 397570 h 535670"/>
                <a:gd name="connsiteX3" fmla="*/ 245339 w 1338349"/>
                <a:gd name="connsiteY3" fmla="*/ 374153 h 535670"/>
                <a:gd name="connsiteX4" fmla="*/ 0 w 1338349"/>
                <a:gd name="connsiteY4" fmla="*/ 69826 h 535670"/>
                <a:gd name="connsiteX5" fmla="*/ 36770 w 1338349"/>
                <a:gd name="connsiteY5" fmla="*/ 0 h 535670"/>
                <a:gd name="connsiteX6" fmla="*/ 159700 w 1338349"/>
                <a:gd name="connsiteY6" fmla="*/ 32956 h 535670"/>
                <a:gd name="connsiteX7" fmla="*/ 1338349 w 1338349"/>
                <a:gd name="connsiteY7" fmla="*/ 347818 h 5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8349" h="535670">
                  <a:moveTo>
                    <a:pt x="1338349" y="347818"/>
                  </a:moveTo>
                  <a:cubicBezTo>
                    <a:pt x="1334499" y="384480"/>
                    <a:pt x="1300731" y="541013"/>
                    <a:pt x="1287341" y="535530"/>
                  </a:cubicBezTo>
                  <a:cubicBezTo>
                    <a:pt x="1136748" y="531428"/>
                    <a:pt x="720671" y="460643"/>
                    <a:pt x="372868" y="397570"/>
                  </a:cubicBezTo>
                  <a:lnTo>
                    <a:pt x="245339" y="374153"/>
                  </a:lnTo>
                  <a:lnTo>
                    <a:pt x="0" y="69826"/>
                  </a:lnTo>
                  <a:lnTo>
                    <a:pt x="36770" y="0"/>
                  </a:lnTo>
                  <a:lnTo>
                    <a:pt x="159700" y="32956"/>
                  </a:lnTo>
                  <a:cubicBezTo>
                    <a:pt x="552583" y="137910"/>
                    <a:pt x="1300698" y="323919"/>
                    <a:pt x="1338349" y="34781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8" name="Bilde 7" descr="Konstruksjons arbeidere som feirer">
            <a:extLst>
              <a:ext uri="{FF2B5EF4-FFF2-40B4-BE49-F238E27FC236}">
                <a16:creationId xmlns:a16="http://schemas.microsoft.com/office/drawing/2014/main" id="{DF565EA4-5B5C-7B56-EE8F-48CBA24AD6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" r="-3" b="-3"/>
          <a:stretch/>
        </p:blipFill>
        <p:spPr>
          <a:xfrm>
            <a:off x="5869513" y="1595322"/>
            <a:ext cx="5006102" cy="3232545"/>
          </a:xfrm>
          <a:prstGeom prst="rect">
            <a:avLst/>
          </a:prstGeom>
        </p:spPr>
      </p:pic>
      <p:pic>
        <p:nvPicPr>
          <p:cNvPr id="12" name="Bilde 11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7E1ED843-BF5D-D06F-850D-14FCA9372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85" y="1476104"/>
            <a:ext cx="3947160" cy="19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2479CC06-7634-C5DA-B5A5-D09B5C842102}"/>
              </a:ext>
            </a:extLst>
          </p:cNvPr>
          <p:cNvSpPr txBox="1"/>
          <p:nvPr/>
        </p:nvSpPr>
        <p:spPr>
          <a:xfrm>
            <a:off x="823071" y="1796133"/>
            <a:ext cx="10593481" cy="4201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effectLst/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Bygg- og anleggsteknikk</a:t>
            </a:r>
            <a:r>
              <a:rPr lang="nb-NO" b="0" i="0" dirty="0">
                <a:effectLst/>
                <a:latin typeface="Comic Sans MS" panose="030F0702030302020204" pitchFamily="66" charset="0"/>
              </a:rPr>
              <a:t> – </a:t>
            </a:r>
            <a:r>
              <a:rPr lang="nb-NO" sz="1600" b="0" i="1" dirty="0">
                <a:effectLst/>
                <a:latin typeface="Comic Sans MS" panose="030F0702030302020204" pitchFamily="66" charset="0"/>
              </a:rPr>
              <a:t>Fins ved Fauske vgs</a:t>
            </a:r>
            <a:endParaRPr lang="nb-NO" b="0" i="1" dirty="0">
              <a:effectLst/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effectLst/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 og datateknologi</a:t>
            </a:r>
            <a:r>
              <a:rPr lang="nb-NO" b="0" i="0" dirty="0">
                <a:effectLst/>
                <a:latin typeface="Comic Sans MS" panose="030F0702030302020204" pitchFamily="66" charset="0"/>
              </a:rPr>
              <a:t> – </a:t>
            </a:r>
            <a:r>
              <a:rPr lang="nb-NO" sz="1600" b="0" i="1" dirty="0">
                <a:effectLst/>
                <a:latin typeface="Comic Sans MS" panose="030F0702030302020204" pitchFamily="66" charset="0"/>
              </a:rPr>
              <a:t>Fins ved Saltdal vgs</a:t>
            </a:r>
            <a:endParaRPr lang="nb-NO" b="0" i="1" dirty="0">
              <a:effectLst/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Frisør, blomster, interiør og eksponeringsdesign</a:t>
            </a:r>
            <a:r>
              <a:rPr lang="nb-NO" b="0" i="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– </a:t>
            </a:r>
            <a:r>
              <a:rPr lang="nb-NO" sz="1600" b="0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Fins ved Bodin vgs</a:t>
            </a:r>
            <a:endParaRPr lang="nb-NO" b="0" i="1" dirty="0"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effectLst/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Helse- og oppvekstfag</a:t>
            </a:r>
            <a:r>
              <a:rPr lang="nb-NO" b="0" i="0" u="sng" dirty="0">
                <a:effectLst/>
                <a:latin typeface="Comic Sans MS" panose="030F0702030302020204" pitchFamily="66" charset="0"/>
              </a:rPr>
              <a:t> </a:t>
            </a:r>
            <a:r>
              <a:rPr lang="nb-NO" b="0" i="0" dirty="0">
                <a:effectLst/>
                <a:latin typeface="Comic Sans MS" panose="030F0702030302020204" pitchFamily="66" charset="0"/>
              </a:rPr>
              <a:t>– </a:t>
            </a:r>
            <a:r>
              <a:rPr lang="nb-NO" sz="1600" b="0" i="1" dirty="0">
                <a:effectLst/>
                <a:latin typeface="Comic Sans MS" panose="030F0702030302020204" pitchFamily="66" charset="0"/>
              </a:rPr>
              <a:t>Fins ved Fauske vgs</a:t>
            </a:r>
            <a:endParaRPr lang="nb-NO" b="0" i="1" dirty="0">
              <a:effectLst/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Håndverk, design og produktutvikling</a:t>
            </a:r>
            <a:r>
              <a:rPr lang="nb-NO" b="0" i="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nb-NO" sz="1600" b="0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(Sjeldne fag, fins rundt omkring i landet)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Informasjonsteknologi og medieproduksjon</a:t>
            </a:r>
            <a:r>
              <a:rPr lang="nb-NO" b="0" i="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– </a:t>
            </a:r>
            <a:r>
              <a:rPr lang="nb-NO" sz="1600" b="0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Fins ved Bodin vgs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Naturbruk</a:t>
            </a:r>
            <a:r>
              <a:rPr lang="nb-NO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nb-NO" b="0" i="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– </a:t>
            </a:r>
            <a:r>
              <a:rPr lang="nb-NO" sz="1600" b="0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Akvakultur/fiske og fangst fins på Inndyr, Landbruk fins i Mosjøen</a:t>
            </a:r>
            <a:endParaRPr lang="nb-NO" b="0" i="1" dirty="0"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Restaurant- og matfag</a:t>
            </a:r>
            <a:r>
              <a:rPr lang="nb-NO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nb-NO" b="0" i="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– </a:t>
            </a:r>
            <a:r>
              <a:rPr lang="nb-NO" sz="1600" b="0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Fins ved Bodø vgs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Salg, service og reiseliv</a:t>
            </a:r>
            <a:r>
              <a:rPr lang="nb-NO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nb-NO" b="0" i="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– </a:t>
            </a:r>
            <a:r>
              <a:rPr lang="nb-NO" sz="1600" b="0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Fins ved Bodø vgs</a:t>
            </a:r>
            <a:endParaRPr lang="nb-NO" b="0" i="1" dirty="0"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0" i="0" u="sng" dirty="0">
                <a:effectLst/>
                <a:latin typeface="Comic Sans MS" panose="030F0702030302020204" pitchFamily="66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Teknologi og industrifag</a:t>
            </a:r>
            <a:r>
              <a:rPr lang="nb-NO" b="0" i="0" u="sng" dirty="0">
                <a:effectLst/>
                <a:latin typeface="Comic Sans MS" panose="030F0702030302020204" pitchFamily="66" charset="0"/>
              </a:rPr>
              <a:t> </a:t>
            </a:r>
            <a:r>
              <a:rPr lang="nb-NO" b="0" i="0" dirty="0">
                <a:effectLst/>
                <a:latin typeface="Comic Sans MS" panose="030F0702030302020204" pitchFamily="66" charset="0"/>
              </a:rPr>
              <a:t>– </a:t>
            </a:r>
            <a:r>
              <a:rPr lang="nb-NO" sz="1600" b="0" i="1" dirty="0">
                <a:effectLst/>
                <a:latin typeface="Comic Sans MS" panose="030F0702030302020204" pitchFamily="66" charset="0"/>
              </a:rPr>
              <a:t>Fins ved Fauske vgs (VG1) og Saltdal vgs (VG1 og VG2), og andre skoler</a:t>
            </a:r>
            <a:endParaRPr lang="nb-NO" b="0" i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B489865-294A-30D1-E35C-3F41263D18A0}"/>
              </a:ext>
            </a:extLst>
          </p:cNvPr>
          <p:cNvSpPr txBox="1"/>
          <p:nvPr/>
        </p:nvSpPr>
        <p:spPr>
          <a:xfrm>
            <a:off x="823071" y="1156359"/>
            <a:ext cx="712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Comic Sans MS" panose="030F0702030302020204" pitchFamily="66" charset="0"/>
              </a:rPr>
              <a:t>10 Yrkesfaglige utdanningsprogram</a:t>
            </a:r>
          </a:p>
        </p:txBody>
      </p:sp>
      <p:pic>
        <p:nvPicPr>
          <p:cNvPr id="4098" name="Picture 2" descr="Skole og utdanning Arkiver - Tegninger.no">
            <a:extLst>
              <a:ext uri="{FF2B5EF4-FFF2-40B4-BE49-F238E27FC236}">
                <a16:creationId xmlns:a16="http://schemas.microsoft.com/office/drawing/2014/main" id="{F117C668-05CC-E38D-9FD2-DF7E4F9E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6" y="860524"/>
            <a:ext cx="3014663" cy="276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8A97D8A4-A3F5-36E5-DD2B-1F68782CE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68080" y="44303"/>
            <a:ext cx="2460922" cy="1986203"/>
            <a:chOff x="9868080" y="58371"/>
            <a:chExt cx="2460922" cy="1986203"/>
          </a:xfrm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C97CCE23-1E0A-8FC7-CEF3-6797349E3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909430" flipH="1">
              <a:off x="11565695" y="313948"/>
              <a:ext cx="332568" cy="303590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618490 w 4786397"/>
                <a:gd name="connsiteY0" fmla="*/ 334011 h 4492102"/>
                <a:gd name="connsiteX1" fmla="*/ 3990493 w 4786397"/>
                <a:gd name="connsiteY1" fmla="*/ 118959 h 4492102"/>
                <a:gd name="connsiteX2" fmla="*/ 4762261 w 4786397"/>
                <a:gd name="connsiteY2" fmla="*/ 1434061 h 4492102"/>
                <a:gd name="connsiteX3" fmla="*/ 4477383 w 4786397"/>
                <a:gd name="connsiteY3" fmla="*/ 3337242 h 4492102"/>
                <a:gd name="connsiteX4" fmla="*/ 3446218 w 4786397"/>
                <a:gd name="connsiteY4" fmla="*/ 4373010 h 4492102"/>
                <a:gd name="connsiteX5" fmla="*/ 1100888 w 4786397"/>
                <a:gd name="connsiteY5" fmla="*/ 4185391 h 4492102"/>
                <a:gd name="connsiteX6" fmla="*/ 59712 w 4786397"/>
                <a:gd name="connsiteY6" fmla="*/ 2523820 h 4492102"/>
                <a:gd name="connsiteX7" fmla="*/ 618490 w 4786397"/>
                <a:gd name="connsiteY7" fmla="*/ 334011 h 4492102"/>
                <a:gd name="connsiteX0" fmla="*/ 618490 w 4880845"/>
                <a:gd name="connsiteY0" fmla="*/ 334011 h 4207111"/>
                <a:gd name="connsiteX1" fmla="*/ 3990493 w 4880845"/>
                <a:gd name="connsiteY1" fmla="*/ 118959 h 4207111"/>
                <a:gd name="connsiteX2" fmla="*/ 4762261 w 4880845"/>
                <a:gd name="connsiteY2" fmla="*/ 1434061 h 4207111"/>
                <a:gd name="connsiteX3" fmla="*/ 4477383 w 4880845"/>
                <a:gd name="connsiteY3" fmla="*/ 3337242 h 4207111"/>
                <a:gd name="connsiteX4" fmla="*/ 1100888 w 4880845"/>
                <a:gd name="connsiteY4" fmla="*/ 4185391 h 4207111"/>
                <a:gd name="connsiteX5" fmla="*/ 59712 w 4880845"/>
                <a:gd name="connsiteY5" fmla="*/ 2523820 h 4207111"/>
                <a:gd name="connsiteX6" fmla="*/ 618490 w 4880845"/>
                <a:gd name="connsiteY6" fmla="*/ 334011 h 4207111"/>
                <a:gd name="connsiteX0" fmla="*/ 618490 w 4708128"/>
                <a:gd name="connsiteY0" fmla="*/ 334011 h 4207111"/>
                <a:gd name="connsiteX1" fmla="*/ 3990493 w 4708128"/>
                <a:gd name="connsiteY1" fmla="*/ 118959 h 4207111"/>
                <a:gd name="connsiteX2" fmla="*/ 4477383 w 4708128"/>
                <a:gd name="connsiteY2" fmla="*/ 3337242 h 4207111"/>
                <a:gd name="connsiteX3" fmla="*/ 1100888 w 4708128"/>
                <a:gd name="connsiteY3" fmla="*/ 4185391 h 4207111"/>
                <a:gd name="connsiteX4" fmla="*/ 59712 w 4708128"/>
                <a:gd name="connsiteY4" fmla="*/ 2523820 h 4207111"/>
                <a:gd name="connsiteX5" fmla="*/ 618490 w 4708128"/>
                <a:gd name="connsiteY5" fmla="*/ 334011 h 4207111"/>
                <a:gd name="connsiteX0" fmla="*/ 618490 w 4659985"/>
                <a:gd name="connsiteY0" fmla="*/ 334011 h 4457960"/>
                <a:gd name="connsiteX1" fmla="*/ 3990493 w 4659985"/>
                <a:gd name="connsiteY1" fmla="*/ 118959 h 4457960"/>
                <a:gd name="connsiteX2" fmla="*/ 4477383 w 4659985"/>
                <a:gd name="connsiteY2" fmla="*/ 3337242 h 4457960"/>
                <a:gd name="connsiteX3" fmla="*/ 1750735 w 4659985"/>
                <a:gd name="connsiteY3" fmla="*/ 4436235 h 4457960"/>
                <a:gd name="connsiteX4" fmla="*/ 59712 w 4659985"/>
                <a:gd name="connsiteY4" fmla="*/ 2523820 h 4457960"/>
                <a:gd name="connsiteX5" fmla="*/ 618490 w 4659985"/>
                <a:gd name="connsiteY5" fmla="*/ 334011 h 4457960"/>
                <a:gd name="connsiteX0" fmla="*/ 577306 w 4618801"/>
                <a:gd name="connsiteY0" fmla="*/ 304401 h 4428350"/>
                <a:gd name="connsiteX1" fmla="*/ 3949309 w 4618801"/>
                <a:gd name="connsiteY1" fmla="*/ 89349 h 4428350"/>
                <a:gd name="connsiteX2" fmla="*/ 4436199 w 4618801"/>
                <a:gd name="connsiteY2" fmla="*/ 3307632 h 4428350"/>
                <a:gd name="connsiteX3" fmla="*/ 1709551 w 4618801"/>
                <a:gd name="connsiteY3" fmla="*/ 4406625 h 4428350"/>
                <a:gd name="connsiteX4" fmla="*/ 18528 w 4618801"/>
                <a:gd name="connsiteY4" fmla="*/ 2494210 h 4428350"/>
                <a:gd name="connsiteX5" fmla="*/ 577306 w 4618801"/>
                <a:gd name="connsiteY5" fmla="*/ 304401 h 442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8801" h="4428350">
                  <a:moveTo>
                    <a:pt x="577306" y="304401"/>
                  </a:moveTo>
                  <a:cubicBezTo>
                    <a:pt x="692934" y="18127"/>
                    <a:pt x="3258681" y="-93993"/>
                    <a:pt x="3949309" y="89349"/>
                  </a:cubicBezTo>
                  <a:cubicBezTo>
                    <a:pt x="4592458" y="589887"/>
                    <a:pt x="4809492" y="2588086"/>
                    <a:pt x="4436199" y="3307632"/>
                  </a:cubicBezTo>
                  <a:cubicBezTo>
                    <a:pt x="4062906" y="4027178"/>
                    <a:pt x="2445829" y="4542195"/>
                    <a:pt x="1709551" y="4406625"/>
                  </a:cubicBezTo>
                  <a:cubicBezTo>
                    <a:pt x="1145133" y="4098427"/>
                    <a:pt x="130365" y="3123445"/>
                    <a:pt x="18528" y="2494210"/>
                  </a:cubicBezTo>
                  <a:cubicBezTo>
                    <a:pt x="-109257" y="1817128"/>
                    <a:pt x="461678" y="590675"/>
                    <a:pt x="577306" y="304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D075D00C-0873-4992-7FAC-EC8F42232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409100" flipH="1">
              <a:off x="10988483" y="704056"/>
              <a:ext cx="1121699" cy="1559338"/>
            </a:xfrm>
            <a:custGeom>
              <a:avLst/>
              <a:gdLst>
                <a:gd name="connsiteX0" fmla="*/ 35808 w 1121699"/>
                <a:gd name="connsiteY0" fmla="*/ 1336954 h 1559338"/>
                <a:gd name="connsiteX1" fmla="*/ 80731 w 1121699"/>
                <a:gd name="connsiteY1" fmla="*/ 1516391 h 1559338"/>
                <a:gd name="connsiteX2" fmla="*/ 95640 w 1121699"/>
                <a:gd name="connsiteY2" fmla="*/ 1559338 h 1559338"/>
                <a:gd name="connsiteX3" fmla="*/ 274505 w 1121699"/>
                <a:gd name="connsiteY3" fmla="*/ 1517446 h 1559338"/>
                <a:gd name="connsiteX4" fmla="*/ 253323 w 1121699"/>
                <a:gd name="connsiteY4" fmla="*/ 1446688 h 1559338"/>
                <a:gd name="connsiteX5" fmla="*/ 224477 w 1121699"/>
                <a:gd name="connsiteY5" fmla="*/ 1328783 h 1559338"/>
                <a:gd name="connsiteX6" fmla="*/ 193958 w 1121699"/>
                <a:gd name="connsiteY6" fmla="*/ 1130100 h 1559338"/>
                <a:gd name="connsiteX7" fmla="*/ 198962 w 1121699"/>
                <a:gd name="connsiteY7" fmla="*/ 1102726 h 1559338"/>
                <a:gd name="connsiteX8" fmla="*/ 344213 w 1121699"/>
                <a:gd name="connsiteY8" fmla="*/ 1181701 h 1559338"/>
                <a:gd name="connsiteX9" fmla="*/ 546196 w 1121699"/>
                <a:gd name="connsiteY9" fmla="*/ 1241707 h 1559338"/>
                <a:gd name="connsiteX10" fmla="*/ 725680 w 1121699"/>
                <a:gd name="connsiteY10" fmla="*/ 1248978 h 1559338"/>
                <a:gd name="connsiteX11" fmla="*/ 951985 w 1121699"/>
                <a:gd name="connsiteY11" fmla="*/ 1191373 h 1559338"/>
                <a:gd name="connsiteX12" fmla="*/ 1095083 w 1121699"/>
                <a:gd name="connsiteY12" fmla="*/ 1099571 h 1559338"/>
                <a:gd name="connsiteX13" fmla="*/ 1109861 w 1121699"/>
                <a:gd name="connsiteY13" fmla="*/ 1055590 h 1559338"/>
                <a:gd name="connsiteX14" fmla="*/ 964330 w 1121699"/>
                <a:gd name="connsiteY14" fmla="*/ 989755 h 1559338"/>
                <a:gd name="connsiteX15" fmla="*/ 738024 w 1121699"/>
                <a:gd name="connsiteY15" fmla="*/ 936265 h 1559338"/>
                <a:gd name="connsiteX16" fmla="*/ 433932 w 1121699"/>
                <a:gd name="connsiteY16" fmla="*/ 935231 h 1559338"/>
                <a:gd name="connsiteX17" fmla="*/ 337577 w 1121699"/>
                <a:gd name="connsiteY17" fmla="*/ 923253 h 1559338"/>
                <a:gd name="connsiteX18" fmla="*/ 531172 w 1121699"/>
                <a:gd name="connsiteY18" fmla="*/ 820494 h 1559338"/>
                <a:gd name="connsiteX19" fmla="*/ 690047 w 1121699"/>
                <a:gd name="connsiteY19" fmla="*/ 686187 h 1559338"/>
                <a:gd name="connsiteX20" fmla="*/ 815167 w 1121699"/>
                <a:gd name="connsiteY20" fmla="*/ 520277 h 1559338"/>
                <a:gd name="connsiteX21" fmla="*/ 850572 w 1121699"/>
                <a:gd name="connsiteY21" fmla="*/ 400696 h 1559338"/>
                <a:gd name="connsiteX22" fmla="*/ 843444 w 1121699"/>
                <a:gd name="connsiteY22" fmla="*/ 396686 h 1559338"/>
                <a:gd name="connsiteX23" fmla="*/ 564929 w 1121699"/>
                <a:gd name="connsiteY23" fmla="*/ 460084 h 1559338"/>
                <a:gd name="connsiteX24" fmla="*/ 328077 w 1121699"/>
                <a:gd name="connsiteY24" fmla="*/ 593832 h 1559338"/>
                <a:gd name="connsiteX25" fmla="*/ 326678 w 1121699"/>
                <a:gd name="connsiteY25" fmla="*/ 568907 h 1559338"/>
                <a:gd name="connsiteX26" fmla="*/ 426853 w 1121699"/>
                <a:gd name="connsiteY26" fmla="*/ 383548 h 1559338"/>
                <a:gd name="connsiteX27" fmla="*/ 430876 w 1121699"/>
                <a:gd name="connsiteY27" fmla="*/ 187822 h 1559338"/>
                <a:gd name="connsiteX28" fmla="*/ 363441 w 1121699"/>
                <a:gd name="connsiteY28" fmla="*/ 0 h 1559338"/>
                <a:gd name="connsiteX29" fmla="*/ 267933 w 1121699"/>
                <a:gd name="connsiteY29" fmla="*/ 97580 h 1559338"/>
                <a:gd name="connsiteX30" fmla="*/ 174317 w 1121699"/>
                <a:gd name="connsiteY30" fmla="*/ 245003 h 1559338"/>
                <a:gd name="connsiteX31" fmla="*/ 67903 w 1121699"/>
                <a:gd name="connsiteY31" fmla="*/ 513601 h 1559338"/>
                <a:gd name="connsiteX32" fmla="*/ 113 w 1121699"/>
                <a:gd name="connsiteY32" fmla="*/ 956247 h 1559338"/>
                <a:gd name="connsiteX33" fmla="*/ 35808 w 1121699"/>
                <a:gd name="connsiteY33" fmla="*/ 1336954 h 155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1699" h="1559338">
                  <a:moveTo>
                    <a:pt x="35808" y="1336954"/>
                  </a:moveTo>
                  <a:cubicBezTo>
                    <a:pt x="47609" y="1398275"/>
                    <a:pt x="62831" y="1457644"/>
                    <a:pt x="80731" y="1516391"/>
                  </a:cubicBezTo>
                  <a:lnTo>
                    <a:pt x="95640" y="1559338"/>
                  </a:lnTo>
                  <a:lnTo>
                    <a:pt x="274505" y="1517446"/>
                  </a:lnTo>
                  <a:lnTo>
                    <a:pt x="253323" y="1446688"/>
                  </a:lnTo>
                  <a:cubicBezTo>
                    <a:pt x="242334" y="1405930"/>
                    <a:pt x="232312" y="1364810"/>
                    <a:pt x="224477" y="1328783"/>
                  </a:cubicBezTo>
                  <a:cubicBezTo>
                    <a:pt x="208809" y="1256730"/>
                    <a:pt x="198210" y="1167776"/>
                    <a:pt x="193958" y="1130100"/>
                  </a:cubicBezTo>
                  <a:cubicBezTo>
                    <a:pt x="189706" y="1092424"/>
                    <a:pt x="189222" y="1095951"/>
                    <a:pt x="198962" y="1102726"/>
                  </a:cubicBezTo>
                  <a:cubicBezTo>
                    <a:pt x="208701" y="1109500"/>
                    <a:pt x="286341" y="1158538"/>
                    <a:pt x="344213" y="1181701"/>
                  </a:cubicBezTo>
                  <a:cubicBezTo>
                    <a:pt x="402085" y="1204865"/>
                    <a:pt x="482618" y="1230495"/>
                    <a:pt x="546196" y="1241707"/>
                  </a:cubicBezTo>
                  <a:cubicBezTo>
                    <a:pt x="609773" y="1252921"/>
                    <a:pt x="658048" y="1257366"/>
                    <a:pt x="725680" y="1248978"/>
                  </a:cubicBezTo>
                  <a:cubicBezTo>
                    <a:pt x="793312" y="1240590"/>
                    <a:pt x="890418" y="1216274"/>
                    <a:pt x="951985" y="1191373"/>
                  </a:cubicBezTo>
                  <a:cubicBezTo>
                    <a:pt x="1013553" y="1166471"/>
                    <a:pt x="1068771" y="1122201"/>
                    <a:pt x="1095083" y="1099571"/>
                  </a:cubicBezTo>
                  <a:cubicBezTo>
                    <a:pt x="1121395" y="1076939"/>
                    <a:pt x="1131653" y="1073893"/>
                    <a:pt x="1109861" y="1055590"/>
                  </a:cubicBezTo>
                  <a:cubicBezTo>
                    <a:pt x="1088069" y="1037287"/>
                    <a:pt x="1026302" y="1009643"/>
                    <a:pt x="964330" y="989755"/>
                  </a:cubicBezTo>
                  <a:cubicBezTo>
                    <a:pt x="902357" y="969868"/>
                    <a:pt x="826424" y="945352"/>
                    <a:pt x="738024" y="936265"/>
                  </a:cubicBezTo>
                  <a:cubicBezTo>
                    <a:pt x="649625" y="927177"/>
                    <a:pt x="500673" y="937399"/>
                    <a:pt x="433932" y="935231"/>
                  </a:cubicBezTo>
                  <a:cubicBezTo>
                    <a:pt x="367191" y="933061"/>
                    <a:pt x="332186" y="929788"/>
                    <a:pt x="337577" y="923253"/>
                  </a:cubicBezTo>
                  <a:cubicBezTo>
                    <a:pt x="342969" y="916718"/>
                    <a:pt x="472427" y="860006"/>
                    <a:pt x="531172" y="820494"/>
                  </a:cubicBezTo>
                  <a:cubicBezTo>
                    <a:pt x="589917" y="780983"/>
                    <a:pt x="642715" y="736223"/>
                    <a:pt x="690047" y="686187"/>
                  </a:cubicBezTo>
                  <a:cubicBezTo>
                    <a:pt x="737380" y="636151"/>
                    <a:pt x="789601" y="568527"/>
                    <a:pt x="815167" y="520277"/>
                  </a:cubicBezTo>
                  <a:cubicBezTo>
                    <a:pt x="837537" y="478058"/>
                    <a:pt x="861862" y="416906"/>
                    <a:pt x="850572" y="400696"/>
                  </a:cubicBezTo>
                  <a:cubicBezTo>
                    <a:pt x="848960" y="398379"/>
                    <a:pt x="846620" y="396980"/>
                    <a:pt x="843444" y="396686"/>
                  </a:cubicBezTo>
                  <a:cubicBezTo>
                    <a:pt x="818035" y="394323"/>
                    <a:pt x="650823" y="427227"/>
                    <a:pt x="564929" y="460084"/>
                  </a:cubicBezTo>
                  <a:cubicBezTo>
                    <a:pt x="479034" y="492943"/>
                    <a:pt x="367786" y="575696"/>
                    <a:pt x="328077" y="593832"/>
                  </a:cubicBezTo>
                  <a:cubicBezTo>
                    <a:pt x="288369" y="611970"/>
                    <a:pt x="310215" y="603955"/>
                    <a:pt x="326678" y="568907"/>
                  </a:cubicBezTo>
                  <a:cubicBezTo>
                    <a:pt x="343140" y="533860"/>
                    <a:pt x="411497" y="458701"/>
                    <a:pt x="426853" y="383548"/>
                  </a:cubicBezTo>
                  <a:cubicBezTo>
                    <a:pt x="441916" y="309825"/>
                    <a:pt x="441745" y="270311"/>
                    <a:pt x="430876" y="187822"/>
                  </a:cubicBezTo>
                  <a:cubicBezTo>
                    <a:pt x="417432" y="118820"/>
                    <a:pt x="401349" y="65247"/>
                    <a:pt x="363441" y="0"/>
                  </a:cubicBezTo>
                  <a:cubicBezTo>
                    <a:pt x="336615" y="9961"/>
                    <a:pt x="297066" y="61625"/>
                    <a:pt x="267933" y="97580"/>
                  </a:cubicBezTo>
                  <a:cubicBezTo>
                    <a:pt x="234637" y="138672"/>
                    <a:pt x="207655" y="175667"/>
                    <a:pt x="174317" y="245003"/>
                  </a:cubicBezTo>
                  <a:cubicBezTo>
                    <a:pt x="140978" y="314340"/>
                    <a:pt x="96937" y="395060"/>
                    <a:pt x="67903" y="513601"/>
                  </a:cubicBezTo>
                  <a:cubicBezTo>
                    <a:pt x="38869" y="632141"/>
                    <a:pt x="1617" y="821110"/>
                    <a:pt x="113" y="956247"/>
                  </a:cubicBezTo>
                  <a:cubicBezTo>
                    <a:pt x="-1392" y="1091384"/>
                    <a:pt x="12206" y="1214311"/>
                    <a:pt x="35808" y="133695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56" name="Freeform: Shape 6155">
              <a:extLst>
                <a:ext uri="{FF2B5EF4-FFF2-40B4-BE49-F238E27FC236}">
                  <a16:creationId xmlns:a16="http://schemas.microsoft.com/office/drawing/2014/main" id="{BE354C80-5100-CE72-045C-BC3C3830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38582">
              <a:off x="9868080" y="58371"/>
              <a:ext cx="1444771" cy="397044"/>
            </a:xfrm>
            <a:custGeom>
              <a:avLst/>
              <a:gdLst>
                <a:gd name="connsiteX0" fmla="*/ 0 w 1444771"/>
                <a:gd name="connsiteY0" fmla="*/ 224008 h 397044"/>
                <a:gd name="connsiteX1" fmla="*/ 542309 w 1444771"/>
                <a:gd name="connsiteY1" fmla="*/ 0 h 397044"/>
                <a:gd name="connsiteX2" fmla="*/ 659814 w 1444771"/>
                <a:gd name="connsiteY2" fmla="*/ 26762 h 397044"/>
                <a:gd name="connsiteX3" fmla="*/ 1444771 w 1444771"/>
                <a:gd name="connsiteY3" fmla="*/ 215641 h 397044"/>
                <a:gd name="connsiteX4" fmla="*/ 1398630 w 1444771"/>
                <a:gd name="connsiteY4" fmla="*/ 396872 h 397044"/>
                <a:gd name="connsiteX5" fmla="*/ 313362 w 1444771"/>
                <a:gd name="connsiteY5" fmla="*/ 266457 h 397044"/>
                <a:gd name="connsiteX6" fmla="*/ 124715 w 1444771"/>
                <a:gd name="connsiteY6" fmla="*/ 240063 h 3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71" h="397044">
                  <a:moveTo>
                    <a:pt x="0" y="224008"/>
                  </a:moveTo>
                  <a:lnTo>
                    <a:pt x="542309" y="0"/>
                  </a:lnTo>
                  <a:lnTo>
                    <a:pt x="659814" y="26762"/>
                  </a:lnTo>
                  <a:cubicBezTo>
                    <a:pt x="1048516" y="115291"/>
                    <a:pt x="1416043" y="199558"/>
                    <a:pt x="1444771" y="215641"/>
                  </a:cubicBezTo>
                  <a:cubicBezTo>
                    <a:pt x="1440071" y="255118"/>
                    <a:pt x="1414976" y="402776"/>
                    <a:pt x="1398630" y="396872"/>
                  </a:cubicBezTo>
                  <a:cubicBezTo>
                    <a:pt x="1360077" y="398659"/>
                    <a:pt x="542012" y="333132"/>
                    <a:pt x="313362" y="266457"/>
                  </a:cubicBezTo>
                  <a:cubicBezTo>
                    <a:pt x="247992" y="256547"/>
                    <a:pt x="184891" y="247942"/>
                    <a:pt x="124715" y="24006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198451DC-0073-93C7-54C2-7508FCEC9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38582">
              <a:off x="9868080" y="58371"/>
              <a:ext cx="1444771" cy="397044"/>
            </a:xfrm>
            <a:custGeom>
              <a:avLst/>
              <a:gdLst>
                <a:gd name="connsiteX0" fmla="*/ 0 w 1444771"/>
                <a:gd name="connsiteY0" fmla="*/ 224008 h 397044"/>
                <a:gd name="connsiteX1" fmla="*/ 542309 w 1444771"/>
                <a:gd name="connsiteY1" fmla="*/ 0 h 397044"/>
                <a:gd name="connsiteX2" fmla="*/ 659814 w 1444771"/>
                <a:gd name="connsiteY2" fmla="*/ 26762 h 397044"/>
                <a:gd name="connsiteX3" fmla="*/ 1444771 w 1444771"/>
                <a:gd name="connsiteY3" fmla="*/ 215641 h 397044"/>
                <a:gd name="connsiteX4" fmla="*/ 1398630 w 1444771"/>
                <a:gd name="connsiteY4" fmla="*/ 396872 h 397044"/>
                <a:gd name="connsiteX5" fmla="*/ 313362 w 1444771"/>
                <a:gd name="connsiteY5" fmla="*/ 266457 h 397044"/>
                <a:gd name="connsiteX6" fmla="*/ 124715 w 1444771"/>
                <a:gd name="connsiteY6" fmla="*/ 240063 h 3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71" h="397044">
                  <a:moveTo>
                    <a:pt x="0" y="224008"/>
                  </a:moveTo>
                  <a:lnTo>
                    <a:pt x="542309" y="0"/>
                  </a:lnTo>
                  <a:lnTo>
                    <a:pt x="659814" y="26762"/>
                  </a:lnTo>
                  <a:cubicBezTo>
                    <a:pt x="1048516" y="115291"/>
                    <a:pt x="1416043" y="199558"/>
                    <a:pt x="1444771" y="215641"/>
                  </a:cubicBezTo>
                  <a:cubicBezTo>
                    <a:pt x="1440071" y="255118"/>
                    <a:pt x="1414976" y="402776"/>
                    <a:pt x="1398630" y="396872"/>
                  </a:cubicBezTo>
                  <a:cubicBezTo>
                    <a:pt x="1360077" y="398659"/>
                    <a:pt x="542012" y="333132"/>
                    <a:pt x="313362" y="266457"/>
                  </a:cubicBezTo>
                  <a:cubicBezTo>
                    <a:pt x="247992" y="256547"/>
                    <a:pt x="184891" y="247942"/>
                    <a:pt x="124715" y="24006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034BAAF5-83FD-6047-BFFA-EF226AFB0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409100" flipH="1">
              <a:off x="10988483" y="704056"/>
              <a:ext cx="1121699" cy="1559338"/>
            </a:xfrm>
            <a:custGeom>
              <a:avLst/>
              <a:gdLst>
                <a:gd name="connsiteX0" fmla="*/ 35808 w 1121699"/>
                <a:gd name="connsiteY0" fmla="*/ 1336954 h 1559338"/>
                <a:gd name="connsiteX1" fmla="*/ 80731 w 1121699"/>
                <a:gd name="connsiteY1" fmla="*/ 1516391 h 1559338"/>
                <a:gd name="connsiteX2" fmla="*/ 95640 w 1121699"/>
                <a:gd name="connsiteY2" fmla="*/ 1559338 h 1559338"/>
                <a:gd name="connsiteX3" fmla="*/ 274505 w 1121699"/>
                <a:gd name="connsiteY3" fmla="*/ 1517446 h 1559338"/>
                <a:gd name="connsiteX4" fmla="*/ 253323 w 1121699"/>
                <a:gd name="connsiteY4" fmla="*/ 1446688 h 1559338"/>
                <a:gd name="connsiteX5" fmla="*/ 224477 w 1121699"/>
                <a:gd name="connsiteY5" fmla="*/ 1328783 h 1559338"/>
                <a:gd name="connsiteX6" fmla="*/ 193958 w 1121699"/>
                <a:gd name="connsiteY6" fmla="*/ 1130100 h 1559338"/>
                <a:gd name="connsiteX7" fmla="*/ 198962 w 1121699"/>
                <a:gd name="connsiteY7" fmla="*/ 1102726 h 1559338"/>
                <a:gd name="connsiteX8" fmla="*/ 344213 w 1121699"/>
                <a:gd name="connsiteY8" fmla="*/ 1181701 h 1559338"/>
                <a:gd name="connsiteX9" fmla="*/ 546196 w 1121699"/>
                <a:gd name="connsiteY9" fmla="*/ 1241707 h 1559338"/>
                <a:gd name="connsiteX10" fmla="*/ 725680 w 1121699"/>
                <a:gd name="connsiteY10" fmla="*/ 1248978 h 1559338"/>
                <a:gd name="connsiteX11" fmla="*/ 951985 w 1121699"/>
                <a:gd name="connsiteY11" fmla="*/ 1191373 h 1559338"/>
                <a:gd name="connsiteX12" fmla="*/ 1095083 w 1121699"/>
                <a:gd name="connsiteY12" fmla="*/ 1099571 h 1559338"/>
                <a:gd name="connsiteX13" fmla="*/ 1109861 w 1121699"/>
                <a:gd name="connsiteY13" fmla="*/ 1055590 h 1559338"/>
                <a:gd name="connsiteX14" fmla="*/ 964330 w 1121699"/>
                <a:gd name="connsiteY14" fmla="*/ 989755 h 1559338"/>
                <a:gd name="connsiteX15" fmla="*/ 738024 w 1121699"/>
                <a:gd name="connsiteY15" fmla="*/ 936265 h 1559338"/>
                <a:gd name="connsiteX16" fmla="*/ 433932 w 1121699"/>
                <a:gd name="connsiteY16" fmla="*/ 935231 h 1559338"/>
                <a:gd name="connsiteX17" fmla="*/ 337577 w 1121699"/>
                <a:gd name="connsiteY17" fmla="*/ 923253 h 1559338"/>
                <a:gd name="connsiteX18" fmla="*/ 531172 w 1121699"/>
                <a:gd name="connsiteY18" fmla="*/ 820494 h 1559338"/>
                <a:gd name="connsiteX19" fmla="*/ 690047 w 1121699"/>
                <a:gd name="connsiteY19" fmla="*/ 686187 h 1559338"/>
                <a:gd name="connsiteX20" fmla="*/ 815167 w 1121699"/>
                <a:gd name="connsiteY20" fmla="*/ 520277 h 1559338"/>
                <a:gd name="connsiteX21" fmla="*/ 850572 w 1121699"/>
                <a:gd name="connsiteY21" fmla="*/ 400696 h 1559338"/>
                <a:gd name="connsiteX22" fmla="*/ 843444 w 1121699"/>
                <a:gd name="connsiteY22" fmla="*/ 396686 h 1559338"/>
                <a:gd name="connsiteX23" fmla="*/ 564929 w 1121699"/>
                <a:gd name="connsiteY23" fmla="*/ 460084 h 1559338"/>
                <a:gd name="connsiteX24" fmla="*/ 328077 w 1121699"/>
                <a:gd name="connsiteY24" fmla="*/ 593832 h 1559338"/>
                <a:gd name="connsiteX25" fmla="*/ 326678 w 1121699"/>
                <a:gd name="connsiteY25" fmla="*/ 568907 h 1559338"/>
                <a:gd name="connsiteX26" fmla="*/ 426853 w 1121699"/>
                <a:gd name="connsiteY26" fmla="*/ 383548 h 1559338"/>
                <a:gd name="connsiteX27" fmla="*/ 430876 w 1121699"/>
                <a:gd name="connsiteY27" fmla="*/ 187822 h 1559338"/>
                <a:gd name="connsiteX28" fmla="*/ 363441 w 1121699"/>
                <a:gd name="connsiteY28" fmla="*/ 0 h 1559338"/>
                <a:gd name="connsiteX29" fmla="*/ 267933 w 1121699"/>
                <a:gd name="connsiteY29" fmla="*/ 97580 h 1559338"/>
                <a:gd name="connsiteX30" fmla="*/ 174317 w 1121699"/>
                <a:gd name="connsiteY30" fmla="*/ 245003 h 1559338"/>
                <a:gd name="connsiteX31" fmla="*/ 67903 w 1121699"/>
                <a:gd name="connsiteY31" fmla="*/ 513601 h 1559338"/>
                <a:gd name="connsiteX32" fmla="*/ 113 w 1121699"/>
                <a:gd name="connsiteY32" fmla="*/ 956247 h 1559338"/>
                <a:gd name="connsiteX33" fmla="*/ 35808 w 1121699"/>
                <a:gd name="connsiteY33" fmla="*/ 1336954 h 155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1699" h="1559338">
                  <a:moveTo>
                    <a:pt x="35808" y="1336954"/>
                  </a:moveTo>
                  <a:cubicBezTo>
                    <a:pt x="47609" y="1398275"/>
                    <a:pt x="62831" y="1457644"/>
                    <a:pt x="80731" y="1516391"/>
                  </a:cubicBezTo>
                  <a:lnTo>
                    <a:pt x="95640" y="1559338"/>
                  </a:lnTo>
                  <a:lnTo>
                    <a:pt x="274505" y="1517446"/>
                  </a:lnTo>
                  <a:lnTo>
                    <a:pt x="253323" y="1446688"/>
                  </a:lnTo>
                  <a:cubicBezTo>
                    <a:pt x="242334" y="1405930"/>
                    <a:pt x="232312" y="1364810"/>
                    <a:pt x="224477" y="1328783"/>
                  </a:cubicBezTo>
                  <a:cubicBezTo>
                    <a:pt x="208809" y="1256730"/>
                    <a:pt x="198210" y="1167776"/>
                    <a:pt x="193958" y="1130100"/>
                  </a:cubicBezTo>
                  <a:cubicBezTo>
                    <a:pt x="189706" y="1092424"/>
                    <a:pt x="189222" y="1095951"/>
                    <a:pt x="198962" y="1102726"/>
                  </a:cubicBezTo>
                  <a:cubicBezTo>
                    <a:pt x="208701" y="1109500"/>
                    <a:pt x="286341" y="1158538"/>
                    <a:pt x="344213" y="1181701"/>
                  </a:cubicBezTo>
                  <a:cubicBezTo>
                    <a:pt x="402085" y="1204865"/>
                    <a:pt x="482618" y="1230495"/>
                    <a:pt x="546196" y="1241707"/>
                  </a:cubicBezTo>
                  <a:cubicBezTo>
                    <a:pt x="609773" y="1252921"/>
                    <a:pt x="658048" y="1257366"/>
                    <a:pt x="725680" y="1248978"/>
                  </a:cubicBezTo>
                  <a:cubicBezTo>
                    <a:pt x="793312" y="1240590"/>
                    <a:pt x="890418" y="1216274"/>
                    <a:pt x="951985" y="1191373"/>
                  </a:cubicBezTo>
                  <a:cubicBezTo>
                    <a:pt x="1013553" y="1166471"/>
                    <a:pt x="1068771" y="1122201"/>
                    <a:pt x="1095083" y="1099571"/>
                  </a:cubicBezTo>
                  <a:cubicBezTo>
                    <a:pt x="1121395" y="1076939"/>
                    <a:pt x="1131653" y="1073893"/>
                    <a:pt x="1109861" y="1055590"/>
                  </a:cubicBezTo>
                  <a:cubicBezTo>
                    <a:pt x="1088069" y="1037287"/>
                    <a:pt x="1026302" y="1009643"/>
                    <a:pt x="964330" y="989755"/>
                  </a:cubicBezTo>
                  <a:cubicBezTo>
                    <a:pt x="902357" y="969868"/>
                    <a:pt x="826424" y="945352"/>
                    <a:pt x="738024" y="936265"/>
                  </a:cubicBezTo>
                  <a:cubicBezTo>
                    <a:pt x="649625" y="927177"/>
                    <a:pt x="500673" y="937399"/>
                    <a:pt x="433932" y="935231"/>
                  </a:cubicBezTo>
                  <a:cubicBezTo>
                    <a:pt x="367191" y="933061"/>
                    <a:pt x="332186" y="929788"/>
                    <a:pt x="337577" y="923253"/>
                  </a:cubicBezTo>
                  <a:cubicBezTo>
                    <a:pt x="342969" y="916718"/>
                    <a:pt x="472427" y="860006"/>
                    <a:pt x="531172" y="820494"/>
                  </a:cubicBezTo>
                  <a:cubicBezTo>
                    <a:pt x="589917" y="780983"/>
                    <a:pt x="642715" y="736223"/>
                    <a:pt x="690047" y="686187"/>
                  </a:cubicBezTo>
                  <a:cubicBezTo>
                    <a:pt x="737380" y="636151"/>
                    <a:pt x="789601" y="568527"/>
                    <a:pt x="815167" y="520277"/>
                  </a:cubicBezTo>
                  <a:cubicBezTo>
                    <a:pt x="837537" y="478058"/>
                    <a:pt x="861862" y="416906"/>
                    <a:pt x="850572" y="400696"/>
                  </a:cubicBezTo>
                  <a:cubicBezTo>
                    <a:pt x="848960" y="398379"/>
                    <a:pt x="846620" y="396980"/>
                    <a:pt x="843444" y="396686"/>
                  </a:cubicBezTo>
                  <a:cubicBezTo>
                    <a:pt x="818035" y="394323"/>
                    <a:pt x="650823" y="427227"/>
                    <a:pt x="564929" y="460084"/>
                  </a:cubicBezTo>
                  <a:cubicBezTo>
                    <a:pt x="479034" y="492943"/>
                    <a:pt x="367786" y="575696"/>
                    <a:pt x="328077" y="593832"/>
                  </a:cubicBezTo>
                  <a:cubicBezTo>
                    <a:pt x="288369" y="611970"/>
                    <a:pt x="310215" y="603955"/>
                    <a:pt x="326678" y="568907"/>
                  </a:cubicBezTo>
                  <a:cubicBezTo>
                    <a:pt x="343140" y="533860"/>
                    <a:pt x="411497" y="458701"/>
                    <a:pt x="426853" y="383548"/>
                  </a:cubicBezTo>
                  <a:cubicBezTo>
                    <a:pt x="441916" y="309825"/>
                    <a:pt x="441745" y="270311"/>
                    <a:pt x="430876" y="187822"/>
                  </a:cubicBezTo>
                  <a:cubicBezTo>
                    <a:pt x="417432" y="118820"/>
                    <a:pt x="401349" y="65247"/>
                    <a:pt x="363441" y="0"/>
                  </a:cubicBezTo>
                  <a:cubicBezTo>
                    <a:pt x="336615" y="9961"/>
                    <a:pt x="297066" y="61625"/>
                    <a:pt x="267933" y="97580"/>
                  </a:cubicBezTo>
                  <a:cubicBezTo>
                    <a:pt x="234637" y="138672"/>
                    <a:pt x="207655" y="175667"/>
                    <a:pt x="174317" y="245003"/>
                  </a:cubicBezTo>
                  <a:cubicBezTo>
                    <a:pt x="140978" y="314340"/>
                    <a:pt x="96937" y="395060"/>
                    <a:pt x="67903" y="513601"/>
                  </a:cubicBezTo>
                  <a:cubicBezTo>
                    <a:pt x="38869" y="632141"/>
                    <a:pt x="1617" y="821110"/>
                    <a:pt x="113" y="956247"/>
                  </a:cubicBezTo>
                  <a:cubicBezTo>
                    <a:pt x="-1392" y="1091384"/>
                    <a:pt x="12206" y="1214311"/>
                    <a:pt x="35808" y="133695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1450" y="1214437"/>
            <a:ext cx="7264773" cy="4429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400" b="1" u="sng" dirty="0">
                <a:solidFill>
                  <a:schemeClr val="tx2"/>
                </a:solidFill>
                <a:latin typeface="Comic Sans MS" panose="030F0702030302020204" pitchFamily="66" charset="0"/>
              </a:rPr>
              <a:t>Arbeidsuke/Utplassering</a:t>
            </a:r>
          </a:p>
          <a:p>
            <a:pPr marL="0" indent="0">
              <a:buNone/>
            </a:pPr>
            <a:endParaRPr lang="nb-NO" sz="20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nb-NO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Finne riktig bedrift/yrke i utplasseringsperioden </a:t>
            </a:r>
          </a:p>
          <a:p>
            <a:r>
              <a:rPr lang="nb-NO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Gjøre et godt inntrykk – våken, rene klær, dusjet osv. </a:t>
            </a:r>
          </a:p>
          <a:p>
            <a:r>
              <a:rPr lang="nb-NO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Være interessert og motivert </a:t>
            </a:r>
          </a:p>
          <a:p>
            <a:r>
              <a:rPr lang="nb-NO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Presis oppmøte – kom gjerne 5 min. før oppstart – ikke kom for sent..</a:t>
            </a:r>
          </a:p>
          <a:p>
            <a:r>
              <a:rPr lang="nb-NO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Gi beskjed i god tid til rett person hvis man er syk</a:t>
            </a:r>
          </a:p>
          <a:p>
            <a:r>
              <a:rPr lang="nb-NO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Vær sosial i pausene – spis lunsj sammen med kollegaene</a:t>
            </a:r>
          </a:p>
          <a:p>
            <a:r>
              <a:rPr lang="nb-NO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Legg vekk mobilen – ikke se film, sende snapper, være på TikTok på jobb</a:t>
            </a:r>
          </a:p>
          <a:p>
            <a:r>
              <a:rPr lang="nb-NO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Være høflig – HTH-regelen: HEI, TAKK og HA DET!</a:t>
            </a:r>
          </a:p>
          <a:p>
            <a:r>
              <a:rPr lang="nb-NO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Energidrikker bør unngås – veldig høyt inntak = mange bivirkninger</a:t>
            </a:r>
          </a:p>
          <a:p>
            <a:pPr marL="0" indent="0">
              <a:buNone/>
            </a:pPr>
            <a:endParaRPr lang="nb-NO" sz="1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4" descr="Søvnvansker hos barn">
            <a:extLst>
              <a:ext uri="{FF2B5EF4-FFF2-40B4-BE49-F238E27FC236}">
                <a16:creationId xmlns:a16="http://schemas.microsoft.com/office/drawing/2014/main" id="{9AAF5326-930F-FE5A-B0D1-39D040D0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7805" y="2146974"/>
            <a:ext cx="3965752" cy="22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C310083-C17F-48EA-9B76-A09C2C93C636}"/>
              </a:ext>
            </a:extLst>
          </p:cNvPr>
          <p:cNvSpPr/>
          <p:nvPr/>
        </p:nvSpPr>
        <p:spPr>
          <a:xfrm>
            <a:off x="9481032" y="2486277"/>
            <a:ext cx="73152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tdanning.no on X: &quot;Mange ungdommer synes valg av utdanning er vanskelig,  og foreldre har stor innvirkning på barnas valg. Få tips til hvordan du kan  veilede ditt barn! #skole #ungdom #utdanning #jobb">
            <a:extLst>
              <a:ext uri="{FF2B5EF4-FFF2-40B4-BE49-F238E27FC236}">
                <a16:creationId xmlns:a16="http://schemas.microsoft.com/office/drawing/2014/main" id="{CAC4FDDF-AB0F-2670-38FC-B0BD0790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857" y="1679450"/>
            <a:ext cx="4793644" cy="28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9B991AFC-21D0-28BD-C527-F66B1B56F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64608" y="74723"/>
            <a:ext cx="1821184" cy="2084383"/>
            <a:chOff x="10264608" y="74723"/>
            <a:chExt cx="1821184" cy="2084383"/>
          </a:xfrm>
        </p:grpSpPr>
        <p:sp>
          <p:nvSpPr>
            <p:cNvPr id="5128" name="Freeform: Shape 5127">
              <a:extLst>
                <a:ext uri="{FF2B5EF4-FFF2-40B4-BE49-F238E27FC236}">
                  <a16:creationId xmlns:a16="http://schemas.microsoft.com/office/drawing/2014/main" id="{D4420C61-30B9-D26F-6720-C32154CA3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29" name="Freeform: Shape 5128">
              <a:extLst>
                <a:ext uri="{FF2B5EF4-FFF2-40B4-BE49-F238E27FC236}">
                  <a16:creationId xmlns:a16="http://schemas.microsoft.com/office/drawing/2014/main" id="{38505720-2558-A390-8612-99A55D48F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30" name="Freeform: Shape 5129">
              <a:extLst>
                <a:ext uri="{FF2B5EF4-FFF2-40B4-BE49-F238E27FC236}">
                  <a16:creationId xmlns:a16="http://schemas.microsoft.com/office/drawing/2014/main" id="{F720743B-9C97-37DF-D56A-D2A9E750B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31" name="Freeform: Shape 5130">
              <a:extLst>
                <a:ext uri="{FF2B5EF4-FFF2-40B4-BE49-F238E27FC236}">
                  <a16:creationId xmlns:a16="http://schemas.microsoft.com/office/drawing/2014/main" id="{39C3539A-A126-556F-3B61-690C785C7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32" name="Freeform: Shape 5131">
              <a:extLst>
                <a:ext uri="{FF2B5EF4-FFF2-40B4-BE49-F238E27FC236}">
                  <a16:creationId xmlns:a16="http://schemas.microsoft.com/office/drawing/2014/main" id="{E5089FB1-F28D-0DD0-436F-D094F3C82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B751DC2-A274-463D-8D9E-EB6CA7176350}"/>
              </a:ext>
            </a:extLst>
          </p:cNvPr>
          <p:cNvSpPr txBox="1"/>
          <p:nvPr/>
        </p:nvSpPr>
        <p:spPr>
          <a:xfrm>
            <a:off x="4425176" y="871719"/>
            <a:ext cx="7281189" cy="40688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2"/>
                </a:solidFill>
                <a:latin typeface="Comic Sans MS" panose="030F0702030302020204" pitchFamily="66" charset="0"/>
              </a:rPr>
              <a:t>Det er de med </a:t>
            </a:r>
            <a:r>
              <a:rPr lang="en-US" sz="15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Fagbrev i bunnen </a:t>
            </a:r>
            <a:r>
              <a:rPr lang="en-US" sz="1500" dirty="0">
                <a:solidFill>
                  <a:schemeClr val="tx2"/>
                </a:solidFill>
                <a:latin typeface="Comic Sans MS" panose="030F0702030302020204" pitchFamily="66" charset="0"/>
              </a:rPr>
              <a:t>som er </a:t>
            </a:r>
            <a:r>
              <a:rPr lang="en-US" sz="1500" b="1" dirty="0">
                <a:solidFill>
                  <a:schemeClr val="tx2"/>
                </a:solidFill>
                <a:latin typeface="Comic Sans MS" panose="030F0702030302020204" pitchFamily="66" charset="0"/>
              </a:rPr>
              <a:t>A-</a:t>
            </a:r>
            <a:r>
              <a:rPr lang="nb-NO" sz="1500" b="1" dirty="0">
                <a:solidFill>
                  <a:schemeClr val="tx2"/>
                </a:solidFill>
                <a:latin typeface="Comic Sans MS" panose="030F0702030302020204" pitchFamily="66" charset="0"/>
              </a:rPr>
              <a:t>laget</a:t>
            </a:r>
            <a:r>
              <a:rPr lang="en-US" sz="15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Comic Sans MS" panose="030F0702030302020204" pitchFamily="66" charset="0"/>
              </a:rPr>
              <a:t>blant Ingeniørstudentene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2"/>
                </a:solidFill>
                <a:latin typeface="Comic Sans MS" panose="030F0702030302020204" pitchFamily="66" charset="0"/>
              </a:rPr>
              <a:t>Næringslivet foretrekker ingeniører som har fagbrev som bakgrunn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2"/>
                </a:solidFill>
                <a:latin typeface="Comic Sans MS" panose="030F0702030302020204" pitchFamily="66" charset="0"/>
              </a:rPr>
              <a:t>Med fagbrev kan man også gå Fagskole – forskjellige skoler/linjer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2"/>
                </a:solidFill>
                <a:latin typeface="Comic Sans MS" panose="030F0702030302020204" pitchFamily="66" charset="0"/>
              </a:rPr>
              <a:t>Påbygging etter læretiden er enklere, færre fag – fører til generell studiekompetanse.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2"/>
                </a:solidFill>
                <a:latin typeface="Comic Sans MS" panose="030F0702030302020204" pitchFamily="66" charset="0"/>
              </a:rPr>
              <a:t>Med fagbrev kan man også komme inn ved enkelte høyskoler/universitet gjennom Y-veien uten å ha gått forkurs/påbygging.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2"/>
                </a:solidFill>
                <a:latin typeface="Comic Sans MS" panose="030F0702030302020204" pitchFamily="66" charset="0"/>
              </a:rPr>
              <a:t>(Her må man sjekke med de ulike Universitetene og Høgskolene)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608D7F0-5903-1052-446E-F8CA8CD3AA20}"/>
              </a:ext>
            </a:extLst>
          </p:cNvPr>
          <p:cNvSpPr txBox="1"/>
          <p:nvPr/>
        </p:nvSpPr>
        <p:spPr>
          <a:xfrm>
            <a:off x="350062" y="5201722"/>
            <a:ext cx="114918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500" b="1" dirty="0">
                <a:latin typeface="Comic Sans MS" panose="030F0702030302020204" pitchFamily="66" charset="0"/>
              </a:rPr>
              <a:t>Yrkesfag</a:t>
            </a:r>
            <a:r>
              <a:rPr lang="nb-NO" sz="1500" dirty="0">
                <a:latin typeface="Comic Sans MS" panose="030F0702030302020204" pitchFamily="66" charset="0"/>
              </a:rPr>
              <a:t> er et veldig fleksibelt løp – velger man «feil» på videregående så er det lurt å fullføre året, før man velger på nytt.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1500" dirty="0">
                <a:latin typeface="Comic Sans MS" panose="030F0702030302020204" pitchFamily="66" charset="0"/>
              </a:rPr>
              <a:t>Slik at man får med seg fellesfagene videre (norsk, engelsk, matte, samfunnsfag, naturfag, kroppsøving)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nb-NO" sz="1500" dirty="0">
              <a:latin typeface="Comic Sans MS" panose="030F07020303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1500" dirty="0">
                <a:latin typeface="Comic Sans MS" panose="030F0702030302020204" pitchFamily="66" charset="0"/>
              </a:rPr>
              <a:t>Man kan ha gått Helsefag og bli lærling i Tømrerfaget, tar litt lengre tid, men er fullt mulig. </a:t>
            </a:r>
            <a:r>
              <a:rPr lang="nb-NO" sz="1500" dirty="0">
                <a:latin typeface="Comic Sans MS" panose="030F0702030302020204" pitchFamily="66" charset="0"/>
                <a:sym typeface="Wingdings" panose="05000000000000000000" pitchFamily="2" charset="2"/>
              </a:rPr>
              <a:t>😊</a:t>
            </a:r>
            <a:endParaRPr lang="nb-NO" sz="1500" dirty="0">
              <a:latin typeface="Comic Sans MS" panose="030F07020303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nb-NO" sz="1500" dirty="0">
              <a:latin typeface="Comic Sans MS" panose="030F07020303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nb-NO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7" name="Rectangle 516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6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4746" y="1671749"/>
            <a:ext cx="7160895" cy="481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900" b="1" dirty="0">
                <a:latin typeface="Comic Sans MS" panose="030F0702030302020204" pitchFamily="66" charset="0"/>
                <a:sym typeface="Wingdings" panose="05000000000000000000" pitchFamily="2" charset="2"/>
              </a:rPr>
              <a:t>						           </a:t>
            </a:r>
          </a:p>
          <a:p>
            <a:pPr marL="0" indent="0">
              <a:buNone/>
            </a:pPr>
            <a:r>
              <a:rPr lang="nb-NO" sz="14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nb-NO" sz="1800" b="1" dirty="0">
                <a:latin typeface="Comic Sans MS" panose="030F0702030302020204" pitchFamily="66" charset="0"/>
              </a:rPr>
              <a:t>Noen tips!</a:t>
            </a:r>
            <a:endParaRPr lang="nb-NO" sz="1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nb-NO" sz="1400" b="1" dirty="0">
              <a:latin typeface="Comic Sans MS" panose="030F0702030302020204" pitchFamily="66" charset="0"/>
            </a:endParaRPr>
          </a:p>
          <a:p>
            <a:r>
              <a:rPr lang="nb-NO" sz="1400" dirty="0">
                <a:latin typeface="Comic Sans MS" panose="030F0702030302020204" pitchFamily="66" charset="0"/>
              </a:rPr>
              <a:t>Finn ut hva man har lyst til å bli, velg ut fra interesser, og ønsker man selv har</a:t>
            </a:r>
            <a:endParaRPr lang="nb-NO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nb-NO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nb-NO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Tørre å velge utradisjonelt – kvinnelig tømrer, mannlig helsefagarbeider osv. </a:t>
            </a:r>
            <a:endParaRPr lang="nb-NO" sz="1400" dirty="0">
              <a:latin typeface="Comic Sans MS" panose="030F0702030302020204" pitchFamily="66" charset="0"/>
            </a:endParaRP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r>
              <a:rPr lang="nb-NO" sz="1400" dirty="0">
                <a:latin typeface="Comic Sans MS" panose="030F0702030302020204" pitchFamily="66" charset="0"/>
              </a:rPr>
              <a:t>Ønsker man å bo hjemme, eller må du flytte på hybel under utdanningsløpet</a:t>
            </a:r>
          </a:p>
          <a:p>
            <a:pPr marL="0" indent="0">
              <a:buNone/>
            </a:pPr>
            <a:endParaRPr lang="nb-NO" sz="1400" dirty="0">
              <a:latin typeface="Comic Sans MS" panose="030F0702030302020204" pitchFamily="66" charset="0"/>
            </a:endParaRPr>
          </a:p>
          <a:p>
            <a:r>
              <a:rPr lang="nb-NO" sz="1400" dirty="0">
                <a:latin typeface="Comic Sans MS" panose="030F0702030302020204" pitchFamily="66" charset="0"/>
              </a:rPr>
              <a:t>Ønsker man å jobbe i en lokal bedrift her i Indre Salten, sjekke mulighetene. </a:t>
            </a: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r>
              <a:rPr lang="nb-NO" sz="1400" dirty="0">
                <a:latin typeface="Comic Sans MS" panose="030F0702030302020204" pitchFamily="66" charset="0"/>
              </a:rPr>
              <a:t>Foreldrene har størst påvirkningskraft – sett dere inn i utdanningsprogrammene</a:t>
            </a: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r>
              <a:rPr lang="nb-NO" sz="1400" dirty="0">
                <a:latin typeface="Comic Sans MS" panose="030F0702030302020204" pitchFamily="66" charset="0"/>
              </a:rPr>
              <a:t>Prognosene sier også at Norge vil mangle ca. 100 000 fagarbeidere i 2035</a:t>
            </a: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  <a:p>
            <a:endParaRPr lang="nb-NO" sz="9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Relatert bilde">
            <a:extLst>
              <a:ext uri="{FF2B5EF4-FFF2-40B4-BE49-F238E27FC236}">
                <a16:creationId xmlns:a16="http://schemas.microsoft.com/office/drawing/2014/main" id="{28DFDB94-AAE7-4DC4-AF80-E4933FAA4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5937"/>
          <a:stretch/>
        </p:blipFill>
        <p:spPr bwMode="auto">
          <a:xfrm>
            <a:off x="8257525" y="961194"/>
            <a:ext cx="2801123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deresultat for bilder av tømrerfaget">
            <a:extLst>
              <a:ext uri="{FF2B5EF4-FFF2-40B4-BE49-F238E27FC236}">
                <a16:creationId xmlns:a16="http://schemas.microsoft.com/office/drawing/2014/main" id="{46AD152E-8FC2-4726-8147-282C09E5D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r="7635" b="-2"/>
          <a:stretch/>
        </p:blipFill>
        <p:spPr bwMode="auto">
          <a:xfrm>
            <a:off x="8075170" y="4079193"/>
            <a:ext cx="3573267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ilderesultat for utdanningsval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" name="AutoShape 4" descr="Bilderesultat for utdanningsvalg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53451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4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C1EAB58-9C65-53CE-064B-B57BDAA32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776"/>
            <a:ext cx="11457471" cy="619909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DDACD0E-91B6-24FA-5BFC-7CBCF02A0B95}"/>
              </a:ext>
            </a:extLst>
          </p:cNvPr>
          <p:cNvSpPr txBox="1"/>
          <p:nvPr/>
        </p:nvSpPr>
        <p:spPr>
          <a:xfrm>
            <a:off x="2901244" y="380110"/>
            <a:ext cx="682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(Forventningene til lærlingene når de kommer ut i bedrift)</a:t>
            </a:r>
          </a:p>
        </p:txBody>
      </p:sp>
    </p:spTree>
    <p:extLst>
      <p:ext uri="{BB962C8B-B14F-4D97-AF65-F5344CB8AC3E}">
        <p14:creationId xmlns:p14="http://schemas.microsoft.com/office/powerpoint/2010/main" val="39721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å til forsiden">
            <a:extLst>
              <a:ext uri="{FF2B5EF4-FFF2-40B4-BE49-F238E27FC236}">
                <a16:creationId xmlns:a16="http://schemas.microsoft.com/office/drawing/2014/main" id="{BAA05AA1-C24D-3287-8F65-142BBE380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D6C1A2D-5A9A-EDBB-1428-4A6572A7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58" y="2486781"/>
            <a:ext cx="7767141" cy="344785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E2D7609-4AF6-E9EA-DBDA-BC8FD970B350}"/>
              </a:ext>
            </a:extLst>
          </p:cNvPr>
          <p:cNvSpPr txBox="1"/>
          <p:nvPr/>
        </p:nvSpPr>
        <p:spPr>
          <a:xfrm>
            <a:off x="7032812" y="738700"/>
            <a:ext cx="415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LO, NHO og Samfunnsløftet - kampanje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5792698-9DAA-AC63-8E60-2DBDA915B258}"/>
              </a:ext>
            </a:extLst>
          </p:cNvPr>
          <p:cNvSpPr txBox="1"/>
          <p:nvPr/>
        </p:nvSpPr>
        <p:spPr>
          <a:xfrm>
            <a:off x="706357" y="1322738"/>
            <a:ext cx="9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Britannic Bold" panose="020B0903060703020204" pitchFamily="34" charset="0"/>
              </a:rPr>
              <a:t>Tips – søk sommerjobb – kampanjen 1000 sommerjobber! </a:t>
            </a:r>
          </a:p>
        </p:txBody>
      </p:sp>
      <p:pic>
        <p:nvPicPr>
          <p:cNvPr id="8" name="Bilde 7" descr="Bil på stranden, med surfebrett og bagasje på tak">
            <a:extLst>
              <a:ext uri="{FF2B5EF4-FFF2-40B4-BE49-F238E27FC236}">
                <a16:creationId xmlns:a16="http://schemas.microsoft.com/office/drawing/2014/main" id="{75F478AE-BB6D-6595-2F83-C7350D51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93" y="3299269"/>
            <a:ext cx="2300952" cy="142483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07B525A-E375-DE49-F848-BDBA36D1DA39}"/>
              </a:ext>
            </a:extLst>
          </p:cNvPr>
          <p:cNvSpPr txBox="1"/>
          <p:nvPr/>
        </p:nvSpPr>
        <p:spPr>
          <a:xfrm>
            <a:off x="8740588" y="2486781"/>
            <a:ext cx="32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latin typeface="Comic Sans MS" panose="030F0702030302020204" pitchFamily="66" charset="0"/>
              </a:rPr>
              <a:t>Kampanjen starter i mars 2024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1446B5D-2F03-9224-C047-DECCBC251BD0}"/>
              </a:ext>
            </a:extLst>
          </p:cNvPr>
          <p:cNvSpPr txBox="1"/>
          <p:nvPr/>
        </p:nvSpPr>
        <p:spPr>
          <a:xfrm>
            <a:off x="9110382" y="5006378"/>
            <a:ext cx="2787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latin typeface="Comic Sans MS" panose="030F0702030302020204" pitchFamily="66" charset="0"/>
              </a:rPr>
              <a:t>Registrering for arbeidsgivere starter i januar 2024</a:t>
            </a:r>
          </a:p>
        </p:txBody>
      </p:sp>
    </p:spTree>
    <p:extLst>
      <p:ext uri="{BB962C8B-B14F-4D97-AF65-F5344CB8AC3E}">
        <p14:creationId xmlns:p14="http://schemas.microsoft.com/office/powerpoint/2010/main" val="9184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15E57D-9A52-49F4-993C-600FE568953E}"/>
              </a:ext>
            </a:extLst>
          </p:cNvPr>
          <p:cNvSpPr/>
          <p:nvPr/>
        </p:nvSpPr>
        <p:spPr>
          <a:xfrm>
            <a:off x="1688683" y="1005691"/>
            <a:ext cx="708776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Næringslivet i Nordland etterspør flere med yrkesfaglig kompetanse</a:t>
            </a:r>
          </a:p>
          <a:p>
            <a:pPr algn="ctr"/>
            <a:endParaRPr lang="nb-NO" sz="2000" dirty="0">
              <a:solidFill>
                <a:srgbClr val="73737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nb-NO" sz="2800" b="1" u="sng" dirty="0">
                <a:solidFill>
                  <a:srgbClr val="737373"/>
                </a:solidFill>
                <a:latin typeface="Comic Sans MS" panose="030F0702030302020204" pitchFamily="66" charset="0"/>
              </a:rPr>
              <a:t>Nyttige nettsider:</a:t>
            </a:r>
          </a:p>
          <a:p>
            <a:pPr algn="ctr"/>
            <a:r>
              <a:rPr lang="nb-NO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Utdanning.no</a:t>
            </a:r>
          </a:p>
          <a:p>
            <a:pPr algn="ctr"/>
            <a:r>
              <a:rPr lang="nb-NO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Vilbli.no</a:t>
            </a:r>
          </a:p>
          <a:p>
            <a:pPr algn="ctr"/>
            <a:r>
              <a:rPr lang="nb-NO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Velgteknologi.no</a:t>
            </a:r>
          </a:p>
          <a:p>
            <a:pPr algn="ctr"/>
            <a:r>
              <a:rPr lang="nb-NO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Gnizt.no</a:t>
            </a:r>
          </a:p>
          <a:p>
            <a:pPr algn="ctr"/>
            <a:r>
              <a:rPr lang="nb-NO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Blitomrer.com</a:t>
            </a:r>
          </a:p>
          <a:p>
            <a:pPr algn="ctr"/>
            <a:endParaRPr lang="nb-NO" sz="2000" b="1" dirty="0">
              <a:solidFill>
                <a:srgbClr val="737373"/>
              </a:solidFill>
              <a:latin typeface="Comic Sans MS" panose="030F0702030302020204" pitchFamily="66" charset="0"/>
            </a:endParaRPr>
          </a:p>
          <a:p>
            <a:pPr algn="ctr"/>
            <a:endParaRPr lang="nb-NO" b="1" dirty="0">
              <a:solidFill>
                <a:srgbClr val="73737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nb-NO" sz="3200" b="1" dirty="0">
                <a:solidFill>
                  <a:schemeClr val="accent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isok@isok.no</a:t>
            </a:r>
            <a:r>
              <a:rPr lang="nb-NO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nb-NO" b="1" dirty="0">
              <a:solidFill>
                <a:srgbClr val="73737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Bilderesultat for facebook">
            <a:extLst>
              <a:ext uri="{FF2B5EF4-FFF2-40B4-BE49-F238E27FC236}">
                <a16:creationId xmlns:a16="http://schemas.microsoft.com/office/drawing/2014/main" id="{F590EB7D-1E17-46B9-8E8F-63482587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33" y="4380212"/>
            <a:ext cx="714001" cy="7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Et bilde som inneholder utklipp&#10;&#10;Automatisk generert beskrivelse">
            <a:extLst>
              <a:ext uri="{FF2B5EF4-FFF2-40B4-BE49-F238E27FC236}">
                <a16:creationId xmlns:a16="http://schemas.microsoft.com/office/drawing/2014/main" id="{A53AF539-27C4-4E11-BC05-8BB21214B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7" y="4108185"/>
            <a:ext cx="1973580" cy="9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1978603-5503-3585-8F2C-170D19FA0B74}"/>
              </a:ext>
            </a:extLst>
          </p:cNvPr>
          <p:cNvSpPr txBox="1"/>
          <p:nvPr/>
        </p:nvSpPr>
        <p:spPr>
          <a:xfrm>
            <a:off x="539564" y="2862024"/>
            <a:ext cx="6900862" cy="2432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2"/>
                </a:solidFill>
                <a:latin typeface="Goudy Stout" panose="0202090407030B020401" pitchFamily="18" charset="0"/>
                <a:ea typeface="+mj-ea"/>
                <a:cs typeface="+mj-cs"/>
              </a:rPr>
              <a:t>Ka ska du bi?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F42B76-F860-971C-8BB5-43D5A39B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73355" y="4445462"/>
            <a:ext cx="2813186" cy="2038004"/>
            <a:chOff x="3845827" y="4343963"/>
            <a:chExt cx="3187089" cy="230887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0112FD-4AA1-5C5A-8E7E-A4A632EFE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1385002">
              <a:off x="5374275" y="5673904"/>
              <a:ext cx="1658641" cy="978936"/>
              <a:chOff x="-1370270" y="6441918"/>
              <a:chExt cx="1738975" cy="1026349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522251C-245F-9991-6DDD-8BAFDAF21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463277" flipH="1">
                <a:off x="-1370270" y="6441918"/>
                <a:ext cx="1738975" cy="1026349"/>
              </a:xfrm>
              <a:custGeom>
                <a:avLst/>
                <a:gdLst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43869 w 2592689"/>
                  <a:gd name="connsiteY4" fmla="*/ 724262 h 1389243"/>
                  <a:gd name="connsiteX5" fmla="*/ 0 w 2592689"/>
                  <a:gd name="connsiteY5" fmla="*/ 878602 h 1389243"/>
                  <a:gd name="connsiteX6" fmla="*/ 14804 w 2592689"/>
                  <a:gd name="connsiteY6" fmla="*/ 887592 h 1389243"/>
                  <a:gd name="connsiteX7" fmla="*/ 631429 w 2592689"/>
                  <a:gd name="connsiteY7" fmla="*/ 1006152 h 1389243"/>
                  <a:gd name="connsiteX8" fmla="*/ 1972514 w 2592689"/>
                  <a:gd name="connsiteY8" fmla="*/ 1278740 h 1389243"/>
                  <a:gd name="connsiteX9" fmla="*/ 2525176 w 2592689"/>
                  <a:gd name="connsiteY9" fmla="*/ 1388401 h 1389243"/>
                  <a:gd name="connsiteX10" fmla="*/ 2584792 w 2592689"/>
                  <a:gd name="connsiteY10" fmla="*/ 1342281 h 1389243"/>
                  <a:gd name="connsiteX11" fmla="*/ 2377192 w 2592689"/>
                  <a:gd name="connsiteY11" fmla="*/ 694622 h 1389243"/>
                  <a:gd name="connsiteX12" fmla="*/ 1876703 w 2592689"/>
                  <a:gd name="connsiteY12" fmla="*/ 149189 h 1389243"/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0 w 2592689"/>
                  <a:gd name="connsiteY4" fmla="*/ 878602 h 1389243"/>
                  <a:gd name="connsiteX5" fmla="*/ 14804 w 2592689"/>
                  <a:gd name="connsiteY5" fmla="*/ 887592 h 1389243"/>
                  <a:gd name="connsiteX6" fmla="*/ 631429 w 2592689"/>
                  <a:gd name="connsiteY6" fmla="*/ 1006152 h 1389243"/>
                  <a:gd name="connsiteX7" fmla="*/ 1972514 w 2592689"/>
                  <a:gd name="connsiteY7" fmla="*/ 1278740 h 1389243"/>
                  <a:gd name="connsiteX8" fmla="*/ 2525176 w 2592689"/>
                  <a:gd name="connsiteY8" fmla="*/ 1388401 h 1389243"/>
                  <a:gd name="connsiteX9" fmla="*/ 2584792 w 2592689"/>
                  <a:gd name="connsiteY9" fmla="*/ 1342281 h 1389243"/>
                  <a:gd name="connsiteX10" fmla="*/ 2377192 w 2592689"/>
                  <a:gd name="connsiteY10" fmla="*/ 694622 h 1389243"/>
                  <a:gd name="connsiteX11" fmla="*/ 1876703 w 2592689"/>
                  <a:gd name="connsiteY11" fmla="*/ 149189 h 1389243"/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0 w 2592689"/>
                  <a:gd name="connsiteY4" fmla="*/ 878602 h 1389243"/>
                  <a:gd name="connsiteX5" fmla="*/ 631429 w 2592689"/>
                  <a:gd name="connsiteY5" fmla="*/ 1006152 h 1389243"/>
                  <a:gd name="connsiteX6" fmla="*/ 1972514 w 2592689"/>
                  <a:gd name="connsiteY6" fmla="*/ 1278740 h 1389243"/>
                  <a:gd name="connsiteX7" fmla="*/ 2525176 w 2592689"/>
                  <a:gd name="connsiteY7" fmla="*/ 1388401 h 1389243"/>
                  <a:gd name="connsiteX8" fmla="*/ 2584792 w 2592689"/>
                  <a:gd name="connsiteY8" fmla="*/ 1342281 h 1389243"/>
                  <a:gd name="connsiteX9" fmla="*/ 2377192 w 2592689"/>
                  <a:gd name="connsiteY9" fmla="*/ 694622 h 1389243"/>
                  <a:gd name="connsiteX10" fmla="*/ 1876703 w 2592689"/>
                  <a:gd name="connsiteY10" fmla="*/ 149189 h 1389243"/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0 w 2592689"/>
                  <a:gd name="connsiteY4" fmla="*/ 878602 h 1389243"/>
                  <a:gd name="connsiteX5" fmla="*/ 631429 w 2592689"/>
                  <a:gd name="connsiteY5" fmla="*/ 1006152 h 1389243"/>
                  <a:gd name="connsiteX6" fmla="*/ 1972514 w 2592689"/>
                  <a:gd name="connsiteY6" fmla="*/ 1278740 h 1389243"/>
                  <a:gd name="connsiteX7" fmla="*/ 2525176 w 2592689"/>
                  <a:gd name="connsiteY7" fmla="*/ 1388401 h 1389243"/>
                  <a:gd name="connsiteX8" fmla="*/ 2584792 w 2592689"/>
                  <a:gd name="connsiteY8" fmla="*/ 1342281 h 1389243"/>
                  <a:gd name="connsiteX9" fmla="*/ 2377192 w 2592689"/>
                  <a:gd name="connsiteY9" fmla="*/ 694622 h 1389243"/>
                  <a:gd name="connsiteX10" fmla="*/ 1876703 w 2592689"/>
                  <a:gd name="connsiteY10" fmla="*/ 149189 h 1389243"/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0 w 2592689"/>
                  <a:gd name="connsiteY4" fmla="*/ 878602 h 1389243"/>
                  <a:gd name="connsiteX5" fmla="*/ 631429 w 2592689"/>
                  <a:gd name="connsiteY5" fmla="*/ 1006152 h 1389243"/>
                  <a:gd name="connsiteX6" fmla="*/ 1972514 w 2592689"/>
                  <a:gd name="connsiteY6" fmla="*/ 1278740 h 1389243"/>
                  <a:gd name="connsiteX7" fmla="*/ 2525176 w 2592689"/>
                  <a:gd name="connsiteY7" fmla="*/ 1388401 h 1389243"/>
                  <a:gd name="connsiteX8" fmla="*/ 2584792 w 2592689"/>
                  <a:gd name="connsiteY8" fmla="*/ 1342281 h 1389243"/>
                  <a:gd name="connsiteX9" fmla="*/ 2377192 w 2592689"/>
                  <a:gd name="connsiteY9" fmla="*/ 694622 h 1389243"/>
                  <a:gd name="connsiteX10" fmla="*/ 1876703 w 2592689"/>
                  <a:gd name="connsiteY10" fmla="*/ 149189 h 1389243"/>
                  <a:gd name="connsiteX0" fmla="*/ 1876703 w 2592689"/>
                  <a:gd name="connsiteY0" fmla="*/ 147236 h 1387290"/>
                  <a:gd name="connsiteX1" fmla="*/ 1661921 w 2592689"/>
                  <a:gd name="connsiteY1" fmla="*/ 36685 h 1387290"/>
                  <a:gd name="connsiteX2" fmla="*/ 604383 w 2592689"/>
                  <a:gd name="connsiteY2" fmla="*/ 143577 h 1387290"/>
                  <a:gd name="connsiteX3" fmla="*/ 91283 w 2592689"/>
                  <a:gd name="connsiteY3" fmla="*/ 648926 h 1387290"/>
                  <a:gd name="connsiteX4" fmla="*/ 0 w 2592689"/>
                  <a:gd name="connsiteY4" fmla="*/ 876649 h 1387290"/>
                  <a:gd name="connsiteX5" fmla="*/ 631429 w 2592689"/>
                  <a:gd name="connsiteY5" fmla="*/ 1004199 h 1387290"/>
                  <a:gd name="connsiteX6" fmla="*/ 1972514 w 2592689"/>
                  <a:gd name="connsiteY6" fmla="*/ 1276787 h 1387290"/>
                  <a:gd name="connsiteX7" fmla="*/ 2525176 w 2592689"/>
                  <a:gd name="connsiteY7" fmla="*/ 1386448 h 1387290"/>
                  <a:gd name="connsiteX8" fmla="*/ 2584792 w 2592689"/>
                  <a:gd name="connsiteY8" fmla="*/ 1340328 h 1387290"/>
                  <a:gd name="connsiteX9" fmla="*/ 2377192 w 2592689"/>
                  <a:gd name="connsiteY9" fmla="*/ 692669 h 1387290"/>
                  <a:gd name="connsiteX10" fmla="*/ 1876703 w 2592689"/>
                  <a:gd name="connsiteY10" fmla="*/ 147236 h 1387290"/>
                  <a:gd name="connsiteX0" fmla="*/ 1876703 w 2592689"/>
                  <a:gd name="connsiteY0" fmla="*/ 147236 h 1387290"/>
                  <a:gd name="connsiteX1" fmla="*/ 1661921 w 2592689"/>
                  <a:gd name="connsiteY1" fmla="*/ 36685 h 1387290"/>
                  <a:gd name="connsiteX2" fmla="*/ 604383 w 2592689"/>
                  <a:gd name="connsiteY2" fmla="*/ 143577 h 1387290"/>
                  <a:gd name="connsiteX3" fmla="*/ 91283 w 2592689"/>
                  <a:gd name="connsiteY3" fmla="*/ 648926 h 1387290"/>
                  <a:gd name="connsiteX4" fmla="*/ 0 w 2592689"/>
                  <a:gd name="connsiteY4" fmla="*/ 876649 h 1387290"/>
                  <a:gd name="connsiteX5" fmla="*/ 631429 w 2592689"/>
                  <a:gd name="connsiteY5" fmla="*/ 1004199 h 1387290"/>
                  <a:gd name="connsiteX6" fmla="*/ 1972514 w 2592689"/>
                  <a:gd name="connsiteY6" fmla="*/ 1276787 h 1387290"/>
                  <a:gd name="connsiteX7" fmla="*/ 2525176 w 2592689"/>
                  <a:gd name="connsiteY7" fmla="*/ 1386448 h 1387290"/>
                  <a:gd name="connsiteX8" fmla="*/ 2584792 w 2592689"/>
                  <a:gd name="connsiteY8" fmla="*/ 1340328 h 1387290"/>
                  <a:gd name="connsiteX9" fmla="*/ 2377192 w 2592689"/>
                  <a:gd name="connsiteY9" fmla="*/ 692669 h 1387290"/>
                  <a:gd name="connsiteX10" fmla="*/ 1876703 w 2592689"/>
                  <a:gd name="connsiteY10" fmla="*/ 147236 h 1387290"/>
                  <a:gd name="connsiteX0" fmla="*/ 1876703 w 2592689"/>
                  <a:gd name="connsiteY0" fmla="*/ 147236 h 1387290"/>
                  <a:gd name="connsiteX1" fmla="*/ 1661921 w 2592689"/>
                  <a:gd name="connsiteY1" fmla="*/ 36685 h 1387290"/>
                  <a:gd name="connsiteX2" fmla="*/ 604383 w 2592689"/>
                  <a:gd name="connsiteY2" fmla="*/ 143577 h 1387290"/>
                  <a:gd name="connsiteX3" fmla="*/ 91283 w 2592689"/>
                  <a:gd name="connsiteY3" fmla="*/ 648926 h 1387290"/>
                  <a:gd name="connsiteX4" fmla="*/ 0 w 2592689"/>
                  <a:gd name="connsiteY4" fmla="*/ 876649 h 1387290"/>
                  <a:gd name="connsiteX5" fmla="*/ 685897 w 2592689"/>
                  <a:gd name="connsiteY5" fmla="*/ 1027852 h 1387290"/>
                  <a:gd name="connsiteX6" fmla="*/ 1972514 w 2592689"/>
                  <a:gd name="connsiteY6" fmla="*/ 1276787 h 1387290"/>
                  <a:gd name="connsiteX7" fmla="*/ 2525176 w 2592689"/>
                  <a:gd name="connsiteY7" fmla="*/ 1386448 h 1387290"/>
                  <a:gd name="connsiteX8" fmla="*/ 2584792 w 2592689"/>
                  <a:gd name="connsiteY8" fmla="*/ 1340328 h 1387290"/>
                  <a:gd name="connsiteX9" fmla="*/ 2377192 w 2592689"/>
                  <a:gd name="connsiteY9" fmla="*/ 692669 h 1387290"/>
                  <a:gd name="connsiteX10" fmla="*/ 1876703 w 2592689"/>
                  <a:gd name="connsiteY10" fmla="*/ 147236 h 1387290"/>
                  <a:gd name="connsiteX0" fmla="*/ 1792913 w 2508899"/>
                  <a:gd name="connsiteY0" fmla="*/ 147236 h 1387290"/>
                  <a:gd name="connsiteX1" fmla="*/ 1578131 w 2508899"/>
                  <a:gd name="connsiteY1" fmla="*/ 36685 h 1387290"/>
                  <a:gd name="connsiteX2" fmla="*/ 520593 w 2508899"/>
                  <a:gd name="connsiteY2" fmla="*/ 143577 h 1387290"/>
                  <a:gd name="connsiteX3" fmla="*/ 7493 w 2508899"/>
                  <a:gd name="connsiteY3" fmla="*/ 648926 h 1387290"/>
                  <a:gd name="connsiteX4" fmla="*/ 43589 w 2508899"/>
                  <a:gd name="connsiteY4" fmla="*/ 893764 h 1387290"/>
                  <a:gd name="connsiteX5" fmla="*/ 602107 w 2508899"/>
                  <a:gd name="connsiteY5" fmla="*/ 1027852 h 1387290"/>
                  <a:gd name="connsiteX6" fmla="*/ 1888724 w 2508899"/>
                  <a:gd name="connsiteY6" fmla="*/ 1276787 h 1387290"/>
                  <a:gd name="connsiteX7" fmla="*/ 2441386 w 2508899"/>
                  <a:gd name="connsiteY7" fmla="*/ 1386448 h 1387290"/>
                  <a:gd name="connsiteX8" fmla="*/ 2501002 w 2508899"/>
                  <a:gd name="connsiteY8" fmla="*/ 1340328 h 1387290"/>
                  <a:gd name="connsiteX9" fmla="*/ 2293402 w 2508899"/>
                  <a:gd name="connsiteY9" fmla="*/ 692669 h 1387290"/>
                  <a:gd name="connsiteX10" fmla="*/ 1792913 w 2508899"/>
                  <a:gd name="connsiteY10" fmla="*/ 147236 h 1387290"/>
                  <a:gd name="connsiteX0" fmla="*/ 1749324 w 2465310"/>
                  <a:gd name="connsiteY0" fmla="*/ 145431 h 1385485"/>
                  <a:gd name="connsiteX1" fmla="*/ 1534542 w 2465310"/>
                  <a:gd name="connsiteY1" fmla="*/ 34880 h 1385485"/>
                  <a:gd name="connsiteX2" fmla="*/ 477004 w 2465310"/>
                  <a:gd name="connsiteY2" fmla="*/ 141772 h 1385485"/>
                  <a:gd name="connsiteX3" fmla="*/ 100552 w 2465310"/>
                  <a:gd name="connsiteY3" fmla="*/ 581580 h 1385485"/>
                  <a:gd name="connsiteX4" fmla="*/ 0 w 2465310"/>
                  <a:gd name="connsiteY4" fmla="*/ 891959 h 1385485"/>
                  <a:gd name="connsiteX5" fmla="*/ 558518 w 2465310"/>
                  <a:gd name="connsiteY5" fmla="*/ 1026047 h 1385485"/>
                  <a:gd name="connsiteX6" fmla="*/ 1845135 w 2465310"/>
                  <a:gd name="connsiteY6" fmla="*/ 1274982 h 1385485"/>
                  <a:gd name="connsiteX7" fmla="*/ 2397797 w 2465310"/>
                  <a:gd name="connsiteY7" fmla="*/ 1384643 h 1385485"/>
                  <a:gd name="connsiteX8" fmla="*/ 2457413 w 2465310"/>
                  <a:gd name="connsiteY8" fmla="*/ 1338523 h 1385485"/>
                  <a:gd name="connsiteX9" fmla="*/ 2249813 w 2465310"/>
                  <a:gd name="connsiteY9" fmla="*/ 690864 h 1385485"/>
                  <a:gd name="connsiteX10" fmla="*/ 1749324 w 2465310"/>
                  <a:gd name="connsiteY10" fmla="*/ 145431 h 1385485"/>
                  <a:gd name="connsiteX0" fmla="*/ 1749324 w 2465310"/>
                  <a:gd name="connsiteY0" fmla="*/ 110555 h 1350609"/>
                  <a:gd name="connsiteX1" fmla="*/ 1534542 w 2465310"/>
                  <a:gd name="connsiteY1" fmla="*/ 4 h 1350609"/>
                  <a:gd name="connsiteX2" fmla="*/ 540506 w 2465310"/>
                  <a:gd name="connsiteY2" fmla="*/ 108845 h 1350609"/>
                  <a:gd name="connsiteX3" fmla="*/ 100552 w 2465310"/>
                  <a:gd name="connsiteY3" fmla="*/ 546704 h 1350609"/>
                  <a:gd name="connsiteX4" fmla="*/ 0 w 2465310"/>
                  <a:gd name="connsiteY4" fmla="*/ 857083 h 1350609"/>
                  <a:gd name="connsiteX5" fmla="*/ 558518 w 2465310"/>
                  <a:gd name="connsiteY5" fmla="*/ 991171 h 1350609"/>
                  <a:gd name="connsiteX6" fmla="*/ 1845135 w 2465310"/>
                  <a:gd name="connsiteY6" fmla="*/ 1240106 h 1350609"/>
                  <a:gd name="connsiteX7" fmla="*/ 2397797 w 2465310"/>
                  <a:gd name="connsiteY7" fmla="*/ 1349767 h 1350609"/>
                  <a:gd name="connsiteX8" fmla="*/ 2457413 w 2465310"/>
                  <a:gd name="connsiteY8" fmla="*/ 1303647 h 1350609"/>
                  <a:gd name="connsiteX9" fmla="*/ 2249813 w 2465310"/>
                  <a:gd name="connsiteY9" fmla="*/ 655988 h 1350609"/>
                  <a:gd name="connsiteX10" fmla="*/ 1749324 w 2465310"/>
                  <a:gd name="connsiteY10" fmla="*/ 110555 h 1350609"/>
                  <a:gd name="connsiteX0" fmla="*/ 1791809 w 2465310"/>
                  <a:gd name="connsiteY0" fmla="*/ 147458 h 1351544"/>
                  <a:gd name="connsiteX1" fmla="*/ 1534542 w 2465310"/>
                  <a:gd name="connsiteY1" fmla="*/ 939 h 1351544"/>
                  <a:gd name="connsiteX2" fmla="*/ 540506 w 2465310"/>
                  <a:gd name="connsiteY2" fmla="*/ 109780 h 1351544"/>
                  <a:gd name="connsiteX3" fmla="*/ 100552 w 2465310"/>
                  <a:gd name="connsiteY3" fmla="*/ 547639 h 1351544"/>
                  <a:gd name="connsiteX4" fmla="*/ 0 w 2465310"/>
                  <a:gd name="connsiteY4" fmla="*/ 858018 h 1351544"/>
                  <a:gd name="connsiteX5" fmla="*/ 558518 w 2465310"/>
                  <a:gd name="connsiteY5" fmla="*/ 992106 h 1351544"/>
                  <a:gd name="connsiteX6" fmla="*/ 1845135 w 2465310"/>
                  <a:gd name="connsiteY6" fmla="*/ 1241041 h 1351544"/>
                  <a:gd name="connsiteX7" fmla="*/ 2397797 w 2465310"/>
                  <a:gd name="connsiteY7" fmla="*/ 1350702 h 1351544"/>
                  <a:gd name="connsiteX8" fmla="*/ 2457413 w 2465310"/>
                  <a:gd name="connsiteY8" fmla="*/ 1304582 h 1351544"/>
                  <a:gd name="connsiteX9" fmla="*/ 2249813 w 2465310"/>
                  <a:gd name="connsiteY9" fmla="*/ 656923 h 1351544"/>
                  <a:gd name="connsiteX10" fmla="*/ 1791809 w 2465310"/>
                  <a:gd name="connsiteY10" fmla="*/ 147458 h 1351544"/>
                  <a:gd name="connsiteX0" fmla="*/ 1791809 w 2465310"/>
                  <a:gd name="connsiteY0" fmla="*/ 156752 h 1360838"/>
                  <a:gd name="connsiteX1" fmla="*/ 1289068 w 2465310"/>
                  <a:gd name="connsiteY1" fmla="*/ 762 h 1360838"/>
                  <a:gd name="connsiteX2" fmla="*/ 540506 w 2465310"/>
                  <a:gd name="connsiteY2" fmla="*/ 119074 h 1360838"/>
                  <a:gd name="connsiteX3" fmla="*/ 100552 w 2465310"/>
                  <a:gd name="connsiteY3" fmla="*/ 556933 h 1360838"/>
                  <a:gd name="connsiteX4" fmla="*/ 0 w 2465310"/>
                  <a:gd name="connsiteY4" fmla="*/ 867312 h 1360838"/>
                  <a:gd name="connsiteX5" fmla="*/ 558518 w 2465310"/>
                  <a:gd name="connsiteY5" fmla="*/ 1001400 h 1360838"/>
                  <a:gd name="connsiteX6" fmla="*/ 1845135 w 2465310"/>
                  <a:gd name="connsiteY6" fmla="*/ 1250335 h 1360838"/>
                  <a:gd name="connsiteX7" fmla="*/ 2397797 w 2465310"/>
                  <a:gd name="connsiteY7" fmla="*/ 1359996 h 1360838"/>
                  <a:gd name="connsiteX8" fmla="*/ 2457413 w 2465310"/>
                  <a:gd name="connsiteY8" fmla="*/ 1313876 h 1360838"/>
                  <a:gd name="connsiteX9" fmla="*/ 2249813 w 2465310"/>
                  <a:gd name="connsiteY9" fmla="*/ 666217 h 1360838"/>
                  <a:gd name="connsiteX10" fmla="*/ 1791809 w 2465310"/>
                  <a:gd name="connsiteY10" fmla="*/ 156752 h 1360838"/>
                  <a:gd name="connsiteX0" fmla="*/ 1791809 w 2465310"/>
                  <a:gd name="connsiteY0" fmla="*/ 156785 h 1360871"/>
                  <a:gd name="connsiteX1" fmla="*/ 1289068 w 2465310"/>
                  <a:gd name="connsiteY1" fmla="*/ 795 h 1360871"/>
                  <a:gd name="connsiteX2" fmla="*/ 540506 w 2465310"/>
                  <a:gd name="connsiteY2" fmla="*/ 119107 h 1360871"/>
                  <a:gd name="connsiteX3" fmla="*/ 116325 w 2465310"/>
                  <a:gd name="connsiteY3" fmla="*/ 567570 h 1360871"/>
                  <a:gd name="connsiteX4" fmla="*/ 0 w 2465310"/>
                  <a:gd name="connsiteY4" fmla="*/ 867345 h 1360871"/>
                  <a:gd name="connsiteX5" fmla="*/ 558518 w 2465310"/>
                  <a:gd name="connsiteY5" fmla="*/ 1001433 h 1360871"/>
                  <a:gd name="connsiteX6" fmla="*/ 1845135 w 2465310"/>
                  <a:gd name="connsiteY6" fmla="*/ 1250368 h 1360871"/>
                  <a:gd name="connsiteX7" fmla="*/ 2397797 w 2465310"/>
                  <a:gd name="connsiteY7" fmla="*/ 1360029 h 1360871"/>
                  <a:gd name="connsiteX8" fmla="*/ 2457413 w 2465310"/>
                  <a:gd name="connsiteY8" fmla="*/ 1313909 h 1360871"/>
                  <a:gd name="connsiteX9" fmla="*/ 2249813 w 2465310"/>
                  <a:gd name="connsiteY9" fmla="*/ 666250 h 1360871"/>
                  <a:gd name="connsiteX10" fmla="*/ 1791809 w 2465310"/>
                  <a:gd name="connsiteY10" fmla="*/ 156785 h 1360871"/>
                  <a:gd name="connsiteX0" fmla="*/ 1791809 w 2465310"/>
                  <a:gd name="connsiteY0" fmla="*/ 156226 h 1360312"/>
                  <a:gd name="connsiteX1" fmla="*/ 1289068 w 2465310"/>
                  <a:gd name="connsiteY1" fmla="*/ 236 h 1360312"/>
                  <a:gd name="connsiteX2" fmla="*/ 573834 w 2465310"/>
                  <a:gd name="connsiteY2" fmla="*/ 133319 h 1360312"/>
                  <a:gd name="connsiteX3" fmla="*/ 116325 w 2465310"/>
                  <a:gd name="connsiteY3" fmla="*/ 567011 h 1360312"/>
                  <a:gd name="connsiteX4" fmla="*/ 0 w 2465310"/>
                  <a:gd name="connsiteY4" fmla="*/ 866786 h 1360312"/>
                  <a:gd name="connsiteX5" fmla="*/ 558518 w 2465310"/>
                  <a:gd name="connsiteY5" fmla="*/ 1000874 h 1360312"/>
                  <a:gd name="connsiteX6" fmla="*/ 1845135 w 2465310"/>
                  <a:gd name="connsiteY6" fmla="*/ 1249809 h 1360312"/>
                  <a:gd name="connsiteX7" fmla="*/ 2397797 w 2465310"/>
                  <a:gd name="connsiteY7" fmla="*/ 1359470 h 1360312"/>
                  <a:gd name="connsiteX8" fmla="*/ 2457413 w 2465310"/>
                  <a:gd name="connsiteY8" fmla="*/ 1313350 h 1360312"/>
                  <a:gd name="connsiteX9" fmla="*/ 2249813 w 2465310"/>
                  <a:gd name="connsiteY9" fmla="*/ 665691 h 1360312"/>
                  <a:gd name="connsiteX10" fmla="*/ 1791809 w 2465310"/>
                  <a:gd name="connsiteY10" fmla="*/ 156226 h 1360312"/>
                  <a:gd name="connsiteX0" fmla="*/ 1791809 w 2465310"/>
                  <a:gd name="connsiteY0" fmla="*/ 156208 h 1360294"/>
                  <a:gd name="connsiteX1" fmla="*/ 1289068 w 2465310"/>
                  <a:gd name="connsiteY1" fmla="*/ 218 h 1360294"/>
                  <a:gd name="connsiteX2" fmla="*/ 573834 w 2465310"/>
                  <a:gd name="connsiteY2" fmla="*/ 133301 h 1360294"/>
                  <a:gd name="connsiteX3" fmla="*/ 160346 w 2465310"/>
                  <a:gd name="connsiteY3" fmla="*/ 543149 h 1360294"/>
                  <a:gd name="connsiteX4" fmla="*/ 0 w 2465310"/>
                  <a:gd name="connsiteY4" fmla="*/ 866768 h 1360294"/>
                  <a:gd name="connsiteX5" fmla="*/ 558518 w 2465310"/>
                  <a:gd name="connsiteY5" fmla="*/ 1000856 h 1360294"/>
                  <a:gd name="connsiteX6" fmla="*/ 1845135 w 2465310"/>
                  <a:gd name="connsiteY6" fmla="*/ 1249791 h 1360294"/>
                  <a:gd name="connsiteX7" fmla="*/ 2397797 w 2465310"/>
                  <a:gd name="connsiteY7" fmla="*/ 1359452 h 1360294"/>
                  <a:gd name="connsiteX8" fmla="*/ 2457413 w 2465310"/>
                  <a:gd name="connsiteY8" fmla="*/ 1313332 h 1360294"/>
                  <a:gd name="connsiteX9" fmla="*/ 2249813 w 2465310"/>
                  <a:gd name="connsiteY9" fmla="*/ 665673 h 1360294"/>
                  <a:gd name="connsiteX10" fmla="*/ 1791809 w 2465310"/>
                  <a:gd name="connsiteY10" fmla="*/ 156208 h 136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5310" h="1360294">
                    <a:moveTo>
                      <a:pt x="1791809" y="156208"/>
                    </a:moveTo>
                    <a:cubicBezTo>
                      <a:pt x="1722919" y="107395"/>
                      <a:pt x="1492064" y="4036"/>
                      <a:pt x="1289068" y="218"/>
                    </a:cubicBezTo>
                    <a:cubicBezTo>
                      <a:pt x="1086072" y="-3600"/>
                      <a:pt x="761954" y="42812"/>
                      <a:pt x="573834" y="133301"/>
                    </a:cubicBezTo>
                    <a:cubicBezTo>
                      <a:pt x="385714" y="223790"/>
                      <a:pt x="245588" y="369978"/>
                      <a:pt x="160346" y="543149"/>
                    </a:cubicBezTo>
                    <a:cubicBezTo>
                      <a:pt x="127821" y="610238"/>
                      <a:pt x="16277" y="812828"/>
                      <a:pt x="0" y="866768"/>
                    </a:cubicBezTo>
                    <a:cubicBezTo>
                      <a:pt x="180638" y="909597"/>
                      <a:pt x="348042" y="958339"/>
                      <a:pt x="558518" y="1000856"/>
                    </a:cubicBezTo>
                    <a:lnTo>
                      <a:pt x="1845135" y="1249791"/>
                    </a:lnTo>
                    <a:cubicBezTo>
                      <a:pt x="1845135" y="1249791"/>
                      <a:pt x="2320113" y="1356846"/>
                      <a:pt x="2397797" y="1359452"/>
                    </a:cubicBezTo>
                    <a:cubicBezTo>
                      <a:pt x="2475483" y="1362058"/>
                      <a:pt x="2471098" y="1361522"/>
                      <a:pt x="2457413" y="1313332"/>
                    </a:cubicBezTo>
                    <a:cubicBezTo>
                      <a:pt x="2443727" y="1265143"/>
                      <a:pt x="2403624" y="882946"/>
                      <a:pt x="2249813" y="665673"/>
                    </a:cubicBezTo>
                    <a:cubicBezTo>
                      <a:pt x="2134455" y="502718"/>
                      <a:pt x="1998480" y="302649"/>
                      <a:pt x="1791809" y="15620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0F391A3-A0AF-D21A-5107-DB19AAE9F4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463277" flipH="1">
                <a:off x="-1370270" y="6441918"/>
                <a:ext cx="1738975" cy="1026349"/>
              </a:xfrm>
              <a:custGeom>
                <a:avLst/>
                <a:gdLst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43869 w 2592689"/>
                  <a:gd name="connsiteY4" fmla="*/ 724262 h 1389243"/>
                  <a:gd name="connsiteX5" fmla="*/ 0 w 2592689"/>
                  <a:gd name="connsiteY5" fmla="*/ 878602 h 1389243"/>
                  <a:gd name="connsiteX6" fmla="*/ 14804 w 2592689"/>
                  <a:gd name="connsiteY6" fmla="*/ 887592 h 1389243"/>
                  <a:gd name="connsiteX7" fmla="*/ 631429 w 2592689"/>
                  <a:gd name="connsiteY7" fmla="*/ 1006152 h 1389243"/>
                  <a:gd name="connsiteX8" fmla="*/ 1972514 w 2592689"/>
                  <a:gd name="connsiteY8" fmla="*/ 1278740 h 1389243"/>
                  <a:gd name="connsiteX9" fmla="*/ 2525176 w 2592689"/>
                  <a:gd name="connsiteY9" fmla="*/ 1388401 h 1389243"/>
                  <a:gd name="connsiteX10" fmla="*/ 2584792 w 2592689"/>
                  <a:gd name="connsiteY10" fmla="*/ 1342281 h 1389243"/>
                  <a:gd name="connsiteX11" fmla="*/ 2377192 w 2592689"/>
                  <a:gd name="connsiteY11" fmla="*/ 694622 h 1389243"/>
                  <a:gd name="connsiteX12" fmla="*/ 1876703 w 2592689"/>
                  <a:gd name="connsiteY12" fmla="*/ 149189 h 1389243"/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0 w 2592689"/>
                  <a:gd name="connsiteY4" fmla="*/ 878602 h 1389243"/>
                  <a:gd name="connsiteX5" fmla="*/ 14804 w 2592689"/>
                  <a:gd name="connsiteY5" fmla="*/ 887592 h 1389243"/>
                  <a:gd name="connsiteX6" fmla="*/ 631429 w 2592689"/>
                  <a:gd name="connsiteY6" fmla="*/ 1006152 h 1389243"/>
                  <a:gd name="connsiteX7" fmla="*/ 1972514 w 2592689"/>
                  <a:gd name="connsiteY7" fmla="*/ 1278740 h 1389243"/>
                  <a:gd name="connsiteX8" fmla="*/ 2525176 w 2592689"/>
                  <a:gd name="connsiteY8" fmla="*/ 1388401 h 1389243"/>
                  <a:gd name="connsiteX9" fmla="*/ 2584792 w 2592689"/>
                  <a:gd name="connsiteY9" fmla="*/ 1342281 h 1389243"/>
                  <a:gd name="connsiteX10" fmla="*/ 2377192 w 2592689"/>
                  <a:gd name="connsiteY10" fmla="*/ 694622 h 1389243"/>
                  <a:gd name="connsiteX11" fmla="*/ 1876703 w 2592689"/>
                  <a:gd name="connsiteY11" fmla="*/ 149189 h 1389243"/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0 w 2592689"/>
                  <a:gd name="connsiteY4" fmla="*/ 878602 h 1389243"/>
                  <a:gd name="connsiteX5" fmla="*/ 631429 w 2592689"/>
                  <a:gd name="connsiteY5" fmla="*/ 1006152 h 1389243"/>
                  <a:gd name="connsiteX6" fmla="*/ 1972514 w 2592689"/>
                  <a:gd name="connsiteY6" fmla="*/ 1278740 h 1389243"/>
                  <a:gd name="connsiteX7" fmla="*/ 2525176 w 2592689"/>
                  <a:gd name="connsiteY7" fmla="*/ 1388401 h 1389243"/>
                  <a:gd name="connsiteX8" fmla="*/ 2584792 w 2592689"/>
                  <a:gd name="connsiteY8" fmla="*/ 1342281 h 1389243"/>
                  <a:gd name="connsiteX9" fmla="*/ 2377192 w 2592689"/>
                  <a:gd name="connsiteY9" fmla="*/ 694622 h 1389243"/>
                  <a:gd name="connsiteX10" fmla="*/ 1876703 w 2592689"/>
                  <a:gd name="connsiteY10" fmla="*/ 149189 h 1389243"/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0 w 2592689"/>
                  <a:gd name="connsiteY4" fmla="*/ 878602 h 1389243"/>
                  <a:gd name="connsiteX5" fmla="*/ 631429 w 2592689"/>
                  <a:gd name="connsiteY5" fmla="*/ 1006152 h 1389243"/>
                  <a:gd name="connsiteX6" fmla="*/ 1972514 w 2592689"/>
                  <a:gd name="connsiteY6" fmla="*/ 1278740 h 1389243"/>
                  <a:gd name="connsiteX7" fmla="*/ 2525176 w 2592689"/>
                  <a:gd name="connsiteY7" fmla="*/ 1388401 h 1389243"/>
                  <a:gd name="connsiteX8" fmla="*/ 2584792 w 2592689"/>
                  <a:gd name="connsiteY8" fmla="*/ 1342281 h 1389243"/>
                  <a:gd name="connsiteX9" fmla="*/ 2377192 w 2592689"/>
                  <a:gd name="connsiteY9" fmla="*/ 694622 h 1389243"/>
                  <a:gd name="connsiteX10" fmla="*/ 1876703 w 2592689"/>
                  <a:gd name="connsiteY10" fmla="*/ 149189 h 1389243"/>
                  <a:gd name="connsiteX0" fmla="*/ 1876703 w 2592689"/>
                  <a:gd name="connsiteY0" fmla="*/ 149189 h 1389243"/>
                  <a:gd name="connsiteX1" fmla="*/ 1661921 w 2592689"/>
                  <a:gd name="connsiteY1" fmla="*/ 38638 h 1389243"/>
                  <a:gd name="connsiteX2" fmla="*/ 604383 w 2592689"/>
                  <a:gd name="connsiteY2" fmla="*/ 145530 h 1389243"/>
                  <a:gd name="connsiteX3" fmla="*/ 48832 w 2592689"/>
                  <a:gd name="connsiteY3" fmla="*/ 716782 h 1389243"/>
                  <a:gd name="connsiteX4" fmla="*/ 0 w 2592689"/>
                  <a:gd name="connsiteY4" fmla="*/ 878602 h 1389243"/>
                  <a:gd name="connsiteX5" fmla="*/ 631429 w 2592689"/>
                  <a:gd name="connsiteY5" fmla="*/ 1006152 h 1389243"/>
                  <a:gd name="connsiteX6" fmla="*/ 1972514 w 2592689"/>
                  <a:gd name="connsiteY6" fmla="*/ 1278740 h 1389243"/>
                  <a:gd name="connsiteX7" fmla="*/ 2525176 w 2592689"/>
                  <a:gd name="connsiteY7" fmla="*/ 1388401 h 1389243"/>
                  <a:gd name="connsiteX8" fmla="*/ 2584792 w 2592689"/>
                  <a:gd name="connsiteY8" fmla="*/ 1342281 h 1389243"/>
                  <a:gd name="connsiteX9" fmla="*/ 2377192 w 2592689"/>
                  <a:gd name="connsiteY9" fmla="*/ 694622 h 1389243"/>
                  <a:gd name="connsiteX10" fmla="*/ 1876703 w 2592689"/>
                  <a:gd name="connsiteY10" fmla="*/ 149189 h 1389243"/>
                  <a:gd name="connsiteX0" fmla="*/ 1876703 w 2592689"/>
                  <a:gd name="connsiteY0" fmla="*/ 147236 h 1387290"/>
                  <a:gd name="connsiteX1" fmla="*/ 1661921 w 2592689"/>
                  <a:gd name="connsiteY1" fmla="*/ 36685 h 1387290"/>
                  <a:gd name="connsiteX2" fmla="*/ 604383 w 2592689"/>
                  <a:gd name="connsiteY2" fmla="*/ 143577 h 1387290"/>
                  <a:gd name="connsiteX3" fmla="*/ 91283 w 2592689"/>
                  <a:gd name="connsiteY3" fmla="*/ 648926 h 1387290"/>
                  <a:gd name="connsiteX4" fmla="*/ 0 w 2592689"/>
                  <a:gd name="connsiteY4" fmla="*/ 876649 h 1387290"/>
                  <a:gd name="connsiteX5" fmla="*/ 631429 w 2592689"/>
                  <a:gd name="connsiteY5" fmla="*/ 1004199 h 1387290"/>
                  <a:gd name="connsiteX6" fmla="*/ 1972514 w 2592689"/>
                  <a:gd name="connsiteY6" fmla="*/ 1276787 h 1387290"/>
                  <a:gd name="connsiteX7" fmla="*/ 2525176 w 2592689"/>
                  <a:gd name="connsiteY7" fmla="*/ 1386448 h 1387290"/>
                  <a:gd name="connsiteX8" fmla="*/ 2584792 w 2592689"/>
                  <a:gd name="connsiteY8" fmla="*/ 1340328 h 1387290"/>
                  <a:gd name="connsiteX9" fmla="*/ 2377192 w 2592689"/>
                  <a:gd name="connsiteY9" fmla="*/ 692669 h 1387290"/>
                  <a:gd name="connsiteX10" fmla="*/ 1876703 w 2592689"/>
                  <a:gd name="connsiteY10" fmla="*/ 147236 h 1387290"/>
                  <a:gd name="connsiteX0" fmla="*/ 1876703 w 2592689"/>
                  <a:gd name="connsiteY0" fmla="*/ 147236 h 1387290"/>
                  <a:gd name="connsiteX1" fmla="*/ 1661921 w 2592689"/>
                  <a:gd name="connsiteY1" fmla="*/ 36685 h 1387290"/>
                  <a:gd name="connsiteX2" fmla="*/ 604383 w 2592689"/>
                  <a:gd name="connsiteY2" fmla="*/ 143577 h 1387290"/>
                  <a:gd name="connsiteX3" fmla="*/ 91283 w 2592689"/>
                  <a:gd name="connsiteY3" fmla="*/ 648926 h 1387290"/>
                  <a:gd name="connsiteX4" fmla="*/ 0 w 2592689"/>
                  <a:gd name="connsiteY4" fmla="*/ 876649 h 1387290"/>
                  <a:gd name="connsiteX5" fmla="*/ 631429 w 2592689"/>
                  <a:gd name="connsiteY5" fmla="*/ 1004199 h 1387290"/>
                  <a:gd name="connsiteX6" fmla="*/ 1972514 w 2592689"/>
                  <a:gd name="connsiteY6" fmla="*/ 1276787 h 1387290"/>
                  <a:gd name="connsiteX7" fmla="*/ 2525176 w 2592689"/>
                  <a:gd name="connsiteY7" fmla="*/ 1386448 h 1387290"/>
                  <a:gd name="connsiteX8" fmla="*/ 2584792 w 2592689"/>
                  <a:gd name="connsiteY8" fmla="*/ 1340328 h 1387290"/>
                  <a:gd name="connsiteX9" fmla="*/ 2377192 w 2592689"/>
                  <a:gd name="connsiteY9" fmla="*/ 692669 h 1387290"/>
                  <a:gd name="connsiteX10" fmla="*/ 1876703 w 2592689"/>
                  <a:gd name="connsiteY10" fmla="*/ 147236 h 1387290"/>
                  <a:gd name="connsiteX0" fmla="*/ 1876703 w 2592689"/>
                  <a:gd name="connsiteY0" fmla="*/ 147236 h 1387290"/>
                  <a:gd name="connsiteX1" fmla="*/ 1661921 w 2592689"/>
                  <a:gd name="connsiteY1" fmla="*/ 36685 h 1387290"/>
                  <a:gd name="connsiteX2" fmla="*/ 604383 w 2592689"/>
                  <a:gd name="connsiteY2" fmla="*/ 143577 h 1387290"/>
                  <a:gd name="connsiteX3" fmla="*/ 91283 w 2592689"/>
                  <a:gd name="connsiteY3" fmla="*/ 648926 h 1387290"/>
                  <a:gd name="connsiteX4" fmla="*/ 0 w 2592689"/>
                  <a:gd name="connsiteY4" fmla="*/ 876649 h 1387290"/>
                  <a:gd name="connsiteX5" fmla="*/ 685897 w 2592689"/>
                  <a:gd name="connsiteY5" fmla="*/ 1027852 h 1387290"/>
                  <a:gd name="connsiteX6" fmla="*/ 1972514 w 2592689"/>
                  <a:gd name="connsiteY6" fmla="*/ 1276787 h 1387290"/>
                  <a:gd name="connsiteX7" fmla="*/ 2525176 w 2592689"/>
                  <a:gd name="connsiteY7" fmla="*/ 1386448 h 1387290"/>
                  <a:gd name="connsiteX8" fmla="*/ 2584792 w 2592689"/>
                  <a:gd name="connsiteY8" fmla="*/ 1340328 h 1387290"/>
                  <a:gd name="connsiteX9" fmla="*/ 2377192 w 2592689"/>
                  <a:gd name="connsiteY9" fmla="*/ 692669 h 1387290"/>
                  <a:gd name="connsiteX10" fmla="*/ 1876703 w 2592689"/>
                  <a:gd name="connsiteY10" fmla="*/ 147236 h 1387290"/>
                  <a:gd name="connsiteX0" fmla="*/ 1792913 w 2508899"/>
                  <a:gd name="connsiteY0" fmla="*/ 147236 h 1387290"/>
                  <a:gd name="connsiteX1" fmla="*/ 1578131 w 2508899"/>
                  <a:gd name="connsiteY1" fmla="*/ 36685 h 1387290"/>
                  <a:gd name="connsiteX2" fmla="*/ 520593 w 2508899"/>
                  <a:gd name="connsiteY2" fmla="*/ 143577 h 1387290"/>
                  <a:gd name="connsiteX3" fmla="*/ 7493 w 2508899"/>
                  <a:gd name="connsiteY3" fmla="*/ 648926 h 1387290"/>
                  <a:gd name="connsiteX4" fmla="*/ 43589 w 2508899"/>
                  <a:gd name="connsiteY4" fmla="*/ 893764 h 1387290"/>
                  <a:gd name="connsiteX5" fmla="*/ 602107 w 2508899"/>
                  <a:gd name="connsiteY5" fmla="*/ 1027852 h 1387290"/>
                  <a:gd name="connsiteX6" fmla="*/ 1888724 w 2508899"/>
                  <a:gd name="connsiteY6" fmla="*/ 1276787 h 1387290"/>
                  <a:gd name="connsiteX7" fmla="*/ 2441386 w 2508899"/>
                  <a:gd name="connsiteY7" fmla="*/ 1386448 h 1387290"/>
                  <a:gd name="connsiteX8" fmla="*/ 2501002 w 2508899"/>
                  <a:gd name="connsiteY8" fmla="*/ 1340328 h 1387290"/>
                  <a:gd name="connsiteX9" fmla="*/ 2293402 w 2508899"/>
                  <a:gd name="connsiteY9" fmla="*/ 692669 h 1387290"/>
                  <a:gd name="connsiteX10" fmla="*/ 1792913 w 2508899"/>
                  <a:gd name="connsiteY10" fmla="*/ 147236 h 1387290"/>
                  <a:gd name="connsiteX0" fmla="*/ 1749324 w 2465310"/>
                  <a:gd name="connsiteY0" fmla="*/ 145431 h 1385485"/>
                  <a:gd name="connsiteX1" fmla="*/ 1534542 w 2465310"/>
                  <a:gd name="connsiteY1" fmla="*/ 34880 h 1385485"/>
                  <a:gd name="connsiteX2" fmla="*/ 477004 w 2465310"/>
                  <a:gd name="connsiteY2" fmla="*/ 141772 h 1385485"/>
                  <a:gd name="connsiteX3" fmla="*/ 100552 w 2465310"/>
                  <a:gd name="connsiteY3" fmla="*/ 581580 h 1385485"/>
                  <a:gd name="connsiteX4" fmla="*/ 0 w 2465310"/>
                  <a:gd name="connsiteY4" fmla="*/ 891959 h 1385485"/>
                  <a:gd name="connsiteX5" fmla="*/ 558518 w 2465310"/>
                  <a:gd name="connsiteY5" fmla="*/ 1026047 h 1385485"/>
                  <a:gd name="connsiteX6" fmla="*/ 1845135 w 2465310"/>
                  <a:gd name="connsiteY6" fmla="*/ 1274982 h 1385485"/>
                  <a:gd name="connsiteX7" fmla="*/ 2397797 w 2465310"/>
                  <a:gd name="connsiteY7" fmla="*/ 1384643 h 1385485"/>
                  <a:gd name="connsiteX8" fmla="*/ 2457413 w 2465310"/>
                  <a:gd name="connsiteY8" fmla="*/ 1338523 h 1385485"/>
                  <a:gd name="connsiteX9" fmla="*/ 2249813 w 2465310"/>
                  <a:gd name="connsiteY9" fmla="*/ 690864 h 1385485"/>
                  <a:gd name="connsiteX10" fmla="*/ 1749324 w 2465310"/>
                  <a:gd name="connsiteY10" fmla="*/ 145431 h 1385485"/>
                  <a:gd name="connsiteX0" fmla="*/ 1749324 w 2465310"/>
                  <a:gd name="connsiteY0" fmla="*/ 110555 h 1350609"/>
                  <a:gd name="connsiteX1" fmla="*/ 1534542 w 2465310"/>
                  <a:gd name="connsiteY1" fmla="*/ 4 h 1350609"/>
                  <a:gd name="connsiteX2" fmla="*/ 540506 w 2465310"/>
                  <a:gd name="connsiteY2" fmla="*/ 108845 h 1350609"/>
                  <a:gd name="connsiteX3" fmla="*/ 100552 w 2465310"/>
                  <a:gd name="connsiteY3" fmla="*/ 546704 h 1350609"/>
                  <a:gd name="connsiteX4" fmla="*/ 0 w 2465310"/>
                  <a:gd name="connsiteY4" fmla="*/ 857083 h 1350609"/>
                  <a:gd name="connsiteX5" fmla="*/ 558518 w 2465310"/>
                  <a:gd name="connsiteY5" fmla="*/ 991171 h 1350609"/>
                  <a:gd name="connsiteX6" fmla="*/ 1845135 w 2465310"/>
                  <a:gd name="connsiteY6" fmla="*/ 1240106 h 1350609"/>
                  <a:gd name="connsiteX7" fmla="*/ 2397797 w 2465310"/>
                  <a:gd name="connsiteY7" fmla="*/ 1349767 h 1350609"/>
                  <a:gd name="connsiteX8" fmla="*/ 2457413 w 2465310"/>
                  <a:gd name="connsiteY8" fmla="*/ 1303647 h 1350609"/>
                  <a:gd name="connsiteX9" fmla="*/ 2249813 w 2465310"/>
                  <a:gd name="connsiteY9" fmla="*/ 655988 h 1350609"/>
                  <a:gd name="connsiteX10" fmla="*/ 1749324 w 2465310"/>
                  <a:gd name="connsiteY10" fmla="*/ 110555 h 1350609"/>
                  <a:gd name="connsiteX0" fmla="*/ 1791809 w 2465310"/>
                  <a:gd name="connsiteY0" fmla="*/ 147458 h 1351544"/>
                  <a:gd name="connsiteX1" fmla="*/ 1534542 w 2465310"/>
                  <a:gd name="connsiteY1" fmla="*/ 939 h 1351544"/>
                  <a:gd name="connsiteX2" fmla="*/ 540506 w 2465310"/>
                  <a:gd name="connsiteY2" fmla="*/ 109780 h 1351544"/>
                  <a:gd name="connsiteX3" fmla="*/ 100552 w 2465310"/>
                  <a:gd name="connsiteY3" fmla="*/ 547639 h 1351544"/>
                  <a:gd name="connsiteX4" fmla="*/ 0 w 2465310"/>
                  <a:gd name="connsiteY4" fmla="*/ 858018 h 1351544"/>
                  <a:gd name="connsiteX5" fmla="*/ 558518 w 2465310"/>
                  <a:gd name="connsiteY5" fmla="*/ 992106 h 1351544"/>
                  <a:gd name="connsiteX6" fmla="*/ 1845135 w 2465310"/>
                  <a:gd name="connsiteY6" fmla="*/ 1241041 h 1351544"/>
                  <a:gd name="connsiteX7" fmla="*/ 2397797 w 2465310"/>
                  <a:gd name="connsiteY7" fmla="*/ 1350702 h 1351544"/>
                  <a:gd name="connsiteX8" fmla="*/ 2457413 w 2465310"/>
                  <a:gd name="connsiteY8" fmla="*/ 1304582 h 1351544"/>
                  <a:gd name="connsiteX9" fmla="*/ 2249813 w 2465310"/>
                  <a:gd name="connsiteY9" fmla="*/ 656923 h 1351544"/>
                  <a:gd name="connsiteX10" fmla="*/ 1791809 w 2465310"/>
                  <a:gd name="connsiteY10" fmla="*/ 147458 h 1351544"/>
                  <a:gd name="connsiteX0" fmla="*/ 1791809 w 2465310"/>
                  <a:gd name="connsiteY0" fmla="*/ 156752 h 1360838"/>
                  <a:gd name="connsiteX1" fmla="*/ 1289068 w 2465310"/>
                  <a:gd name="connsiteY1" fmla="*/ 762 h 1360838"/>
                  <a:gd name="connsiteX2" fmla="*/ 540506 w 2465310"/>
                  <a:gd name="connsiteY2" fmla="*/ 119074 h 1360838"/>
                  <a:gd name="connsiteX3" fmla="*/ 100552 w 2465310"/>
                  <a:gd name="connsiteY3" fmla="*/ 556933 h 1360838"/>
                  <a:gd name="connsiteX4" fmla="*/ 0 w 2465310"/>
                  <a:gd name="connsiteY4" fmla="*/ 867312 h 1360838"/>
                  <a:gd name="connsiteX5" fmla="*/ 558518 w 2465310"/>
                  <a:gd name="connsiteY5" fmla="*/ 1001400 h 1360838"/>
                  <a:gd name="connsiteX6" fmla="*/ 1845135 w 2465310"/>
                  <a:gd name="connsiteY6" fmla="*/ 1250335 h 1360838"/>
                  <a:gd name="connsiteX7" fmla="*/ 2397797 w 2465310"/>
                  <a:gd name="connsiteY7" fmla="*/ 1359996 h 1360838"/>
                  <a:gd name="connsiteX8" fmla="*/ 2457413 w 2465310"/>
                  <a:gd name="connsiteY8" fmla="*/ 1313876 h 1360838"/>
                  <a:gd name="connsiteX9" fmla="*/ 2249813 w 2465310"/>
                  <a:gd name="connsiteY9" fmla="*/ 666217 h 1360838"/>
                  <a:gd name="connsiteX10" fmla="*/ 1791809 w 2465310"/>
                  <a:gd name="connsiteY10" fmla="*/ 156752 h 1360838"/>
                  <a:gd name="connsiteX0" fmla="*/ 1791809 w 2465310"/>
                  <a:gd name="connsiteY0" fmla="*/ 156785 h 1360871"/>
                  <a:gd name="connsiteX1" fmla="*/ 1289068 w 2465310"/>
                  <a:gd name="connsiteY1" fmla="*/ 795 h 1360871"/>
                  <a:gd name="connsiteX2" fmla="*/ 540506 w 2465310"/>
                  <a:gd name="connsiteY2" fmla="*/ 119107 h 1360871"/>
                  <a:gd name="connsiteX3" fmla="*/ 116325 w 2465310"/>
                  <a:gd name="connsiteY3" fmla="*/ 567570 h 1360871"/>
                  <a:gd name="connsiteX4" fmla="*/ 0 w 2465310"/>
                  <a:gd name="connsiteY4" fmla="*/ 867345 h 1360871"/>
                  <a:gd name="connsiteX5" fmla="*/ 558518 w 2465310"/>
                  <a:gd name="connsiteY5" fmla="*/ 1001433 h 1360871"/>
                  <a:gd name="connsiteX6" fmla="*/ 1845135 w 2465310"/>
                  <a:gd name="connsiteY6" fmla="*/ 1250368 h 1360871"/>
                  <a:gd name="connsiteX7" fmla="*/ 2397797 w 2465310"/>
                  <a:gd name="connsiteY7" fmla="*/ 1360029 h 1360871"/>
                  <a:gd name="connsiteX8" fmla="*/ 2457413 w 2465310"/>
                  <a:gd name="connsiteY8" fmla="*/ 1313909 h 1360871"/>
                  <a:gd name="connsiteX9" fmla="*/ 2249813 w 2465310"/>
                  <a:gd name="connsiteY9" fmla="*/ 666250 h 1360871"/>
                  <a:gd name="connsiteX10" fmla="*/ 1791809 w 2465310"/>
                  <a:gd name="connsiteY10" fmla="*/ 156785 h 1360871"/>
                  <a:gd name="connsiteX0" fmla="*/ 1791809 w 2465310"/>
                  <a:gd name="connsiteY0" fmla="*/ 156226 h 1360312"/>
                  <a:gd name="connsiteX1" fmla="*/ 1289068 w 2465310"/>
                  <a:gd name="connsiteY1" fmla="*/ 236 h 1360312"/>
                  <a:gd name="connsiteX2" fmla="*/ 573834 w 2465310"/>
                  <a:gd name="connsiteY2" fmla="*/ 133319 h 1360312"/>
                  <a:gd name="connsiteX3" fmla="*/ 116325 w 2465310"/>
                  <a:gd name="connsiteY3" fmla="*/ 567011 h 1360312"/>
                  <a:gd name="connsiteX4" fmla="*/ 0 w 2465310"/>
                  <a:gd name="connsiteY4" fmla="*/ 866786 h 1360312"/>
                  <a:gd name="connsiteX5" fmla="*/ 558518 w 2465310"/>
                  <a:gd name="connsiteY5" fmla="*/ 1000874 h 1360312"/>
                  <a:gd name="connsiteX6" fmla="*/ 1845135 w 2465310"/>
                  <a:gd name="connsiteY6" fmla="*/ 1249809 h 1360312"/>
                  <a:gd name="connsiteX7" fmla="*/ 2397797 w 2465310"/>
                  <a:gd name="connsiteY7" fmla="*/ 1359470 h 1360312"/>
                  <a:gd name="connsiteX8" fmla="*/ 2457413 w 2465310"/>
                  <a:gd name="connsiteY8" fmla="*/ 1313350 h 1360312"/>
                  <a:gd name="connsiteX9" fmla="*/ 2249813 w 2465310"/>
                  <a:gd name="connsiteY9" fmla="*/ 665691 h 1360312"/>
                  <a:gd name="connsiteX10" fmla="*/ 1791809 w 2465310"/>
                  <a:gd name="connsiteY10" fmla="*/ 156226 h 1360312"/>
                  <a:gd name="connsiteX0" fmla="*/ 1791809 w 2465310"/>
                  <a:gd name="connsiteY0" fmla="*/ 156208 h 1360294"/>
                  <a:gd name="connsiteX1" fmla="*/ 1289068 w 2465310"/>
                  <a:gd name="connsiteY1" fmla="*/ 218 h 1360294"/>
                  <a:gd name="connsiteX2" fmla="*/ 573834 w 2465310"/>
                  <a:gd name="connsiteY2" fmla="*/ 133301 h 1360294"/>
                  <a:gd name="connsiteX3" fmla="*/ 160346 w 2465310"/>
                  <a:gd name="connsiteY3" fmla="*/ 543149 h 1360294"/>
                  <a:gd name="connsiteX4" fmla="*/ 0 w 2465310"/>
                  <a:gd name="connsiteY4" fmla="*/ 866768 h 1360294"/>
                  <a:gd name="connsiteX5" fmla="*/ 558518 w 2465310"/>
                  <a:gd name="connsiteY5" fmla="*/ 1000856 h 1360294"/>
                  <a:gd name="connsiteX6" fmla="*/ 1845135 w 2465310"/>
                  <a:gd name="connsiteY6" fmla="*/ 1249791 h 1360294"/>
                  <a:gd name="connsiteX7" fmla="*/ 2397797 w 2465310"/>
                  <a:gd name="connsiteY7" fmla="*/ 1359452 h 1360294"/>
                  <a:gd name="connsiteX8" fmla="*/ 2457413 w 2465310"/>
                  <a:gd name="connsiteY8" fmla="*/ 1313332 h 1360294"/>
                  <a:gd name="connsiteX9" fmla="*/ 2249813 w 2465310"/>
                  <a:gd name="connsiteY9" fmla="*/ 665673 h 1360294"/>
                  <a:gd name="connsiteX10" fmla="*/ 1791809 w 2465310"/>
                  <a:gd name="connsiteY10" fmla="*/ 156208 h 136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5310" h="1360294">
                    <a:moveTo>
                      <a:pt x="1791809" y="156208"/>
                    </a:moveTo>
                    <a:cubicBezTo>
                      <a:pt x="1722919" y="107395"/>
                      <a:pt x="1492064" y="4036"/>
                      <a:pt x="1289068" y="218"/>
                    </a:cubicBezTo>
                    <a:cubicBezTo>
                      <a:pt x="1086072" y="-3600"/>
                      <a:pt x="761954" y="42812"/>
                      <a:pt x="573834" y="133301"/>
                    </a:cubicBezTo>
                    <a:cubicBezTo>
                      <a:pt x="385714" y="223790"/>
                      <a:pt x="245588" y="369978"/>
                      <a:pt x="160346" y="543149"/>
                    </a:cubicBezTo>
                    <a:cubicBezTo>
                      <a:pt x="127821" y="610238"/>
                      <a:pt x="16277" y="812828"/>
                      <a:pt x="0" y="866768"/>
                    </a:cubicBezTo>
                    <a:cubicBezTo>
                      <a:pt x="180638" y="909597"/>
                      <a:pt x="348042" y="958339"/>
                      <a:pt x="558518" y="1000856"/>
                    </a:cubicBezTo>
                    <a:lnTo>
                      <a:pt x="1845135" y="1249791"/>
                    </a:lnTo>
                    <a:cubicBezTo>
                      <a:pt x="1845135" y="1249791"/>
                      <a:pt x="2320113" y="1356846"/>
                      <a:pt x="2397797" y="1359452"/>
                    </a:cubicBezTo>
                    <a:cubicBezTo>
                      <a:pt x="2475483" y="1362058"/>
                      <a:pt x="2471098" y="1361522"/>
                      <a:pt x="2457413" y="1313332"/>
                    </a:cubicBezTo>
                    <a:cubicBezTo>
                      <a:pt x="2443727" y="1265143"/>
                      <a:pt x="2403624" y="882946"/>
                      <a:pt x="2249813" y="665673"/>
                    </a:cubicBezTo>
                    <a:cubicBezTo>
                      <a:pt x="2134455" y="502718"/>
                      <a:pt x="1998480" y="302649"/>
                      <a:pt x="1791809" y="156208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F4A687-7AC1-251C-1756-0C33BF21F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665047" flipV="1">
              <a:off x="4590498" y="5851190"/>
              <a:ext cx="448067" cy="39944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B7A2CD3-506A-D328-EB33-667F64B89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061467">
              <a:off x="4172373" y="4017417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6" name="Graphic 5" descr="CRM Customer Insights-appen">
            <a:extLst>
              <a:ext uri="{FF2B5EF4-FFF2-40B4-BE49-F238E27FC236}">
                <a16:creationId xmlns:a16="http://schemas.microsoft.com/office/drawing/2014/main" id="{A2F754C6-AEE3-F14E-A7F2-63C294A0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5435" y="1496999"/>
            <a:ext cx="4498715" cy="4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FEAB7406-5AE7-5422-9AD6-82E9ADCFFFA7}"/>
              </a:ext>
            </a:extLst>
          </p:cNvPr>
          <p:cNvSpPr txBox="1"/>
          <p:nvPr/>
        </p:nvSpPr>
        <p:spPr>
          <a:xfrm>
            <a:off x="6575611" y="197799"/>
            <a:ext cx="590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NHOs Kompetansebarometer for 2022 – fra 03.03.23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B668F22-59EC-7278-5441-F3BA9872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846500"/>
            <a:ext cx="8801099" cy="51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B04EFA-4988-E6E3-9B3C-2C9379BB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6" y="403411"/>
            <a:ext cx="11675147" cy="62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7B5C2133-5074-466E-87D6-713FA569B36F}"/>
              </a:ext>
            </a:extLst>
          </p:cNvPr>
          <p:cNvSpPr/>
          <p:nvPr/>
        </p:nvSpPr>
        <p:spPr>
          <a:xfrm>
            <a:off x="8312548" y="4402122"/>
            <a:ext cx="914400" cy="91440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i-FI" dirty="0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20414B-2D84-B9FB-7CF2-CFB302C8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336"/>
            <a:ext cx="11628761" cy="61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AA9F34F-DAEC-ADC8-C100-789D936C7C3F}"/>
              </a:ext>
            </a:extLst>
          </p:cNvPr>
          <p:cNvSpPr txBox="1"/>
          <p:nvPr/>
        </p:nvSpPr>
        <p:spPr>
          <a:xfrm>
            <a:off x="553571" y="412780"/>
            <a:ext cx="8888505" cy="309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nb-NO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Yrkesfaglig kompetanse NHO-bedriftene i Nordland trenger:</a:t>
            </a:r>
          </a:p>
          <a:p>
            <a:pPr algn="l">
              <a:lnSpc>
                <a:spcPct val="150000"/>
              </a:lnSpc>
            </a:pPr>
            <a:r>
              <a:rPr lang="nb-NO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37 prosent oppgir </a:t>
            </a:r>
            <a:r>
              <a:rPr lang="nb-NO" sz="16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Teknologi- og industrifag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33 prosent oppgir </a:t>
            </a:r>
            <a:r>
              <a:rPr lang="nb-NO" sz="16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Bygg- og anleggsteknikk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22 prosent oppgir </a:t>
            </a:r>
            <a:r>
              <a:rPr lang="nb-NO" sz="1600" b="1" dirty="0">
                <a:solidFill>
                  <a:srgbClr val="222222"/>
                </a:solidFill>
                <a:latin typeface="Comic Sans MS" panose="030F0702030302020204" pitchFamily="66" charset="0"/>
              </a:rPr>
              <a:t>E</a:t>
            </a:r>
            <a:r>
              <a:rPr lang="nb-NO" sz="16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lektro- og datateknologi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21 prosent oppgir </a:t>
            </a:r>
            <a:r>
              <a:rPr lang="nb-NO" sz="1600" b="1" dirty="0">
                <a:solidFill>
                  <a:srgbClr val="222222"/>
                </a:solidFill>
                <a:latin typeface="Comic Sans MS" panose="030F0702030302020204" pitchFamily="66" charset="0"/>
              </a:rPr>
              <a:t>S</a:t>
            </a:r>
            <a:r>
              <a:rPr lang="nb-NO" sz="16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alg, service og reiseliv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19 prosent oppgir </a:t>
            </a:r>
            <a:r>
              <a:rPr lang="nb-NO" sz="16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Håndverk, design og produktutvikling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15 prosent oppgir </a:t>
            </a:r>
            <a:r>
              <a:rPr lang="nb-NO" sz="1600" b="1" dirty="0">
                <a:solidFill>
                  <a:srgbClr val="222222"/>
                </a:solidFill>
                <a:latin typeface="Comic Sans MS" panose="030F0702030302020204" pitchFamily="66" charset="0"/>
              </a:rPr>
              <a:t>R</a:t>
            </a:r>
            <a:r>
              <a:rPr lang="nb-NO" sz="16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estaurant- og matfag 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7EE078B-1866-96F9-4F3E-3A9596E22F34}"/>
              </a:ext>
            </a:extLst>
          </p:cNvPr>
          <p:cNvSpPr txBox="1"/>
          <p:nvPr/>
        </p:nvSpPr>
        <p:spPr>
          <a:xfrm>
            <a:off x="2867378" y="3762241"/>
            <a:ext cx="8681155" cy="2636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b-NO" sz="16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IKT-kompetanse – </a:t>
            </a:r>
            <a:r>
              <a:rPr lang="nb-NO" sz="1600" b="1" i="0" u="sng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et udekket fagområde</a:t>
            </a: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44 prosent av NHO-bedriftene i undersøkelsen oppgir at i stor og noen grad har et udekket IKT-kompetansebehov i en mer digital verden.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43 prosent oppgir innenfor administrative oppgaver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42 prosent oppgir innenfor digital sikkerhet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41 prosent oppgir innenfor kommunikasjon og samarbeid på digitale plattformer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39 prosent oppgir innenfor å publisere informasjon på digitale plattformer </a:t>
            </a:r>
          </a:p>
        </p:txBody>
      </p:sp>
      <p:pic>
        <p:nvPicPr>
          <p:cNvPr id="6" name="Bilde 5" descr="Nærbilde av kvinnehender som skriver og bruker et styrefelt på en bærbar datamaskin med krus">
            <a:extLst>
              <a:ext uri="{FF2B5EF4-FFF2-40B4-BE49-F238E27FC236}">
                <a16:creationId xmlns:a16="http://schemas.microsoft.com/office/drawing/2014/main" id="{6D5BE4FF-F5C7-85F8-15DA-FCC265ECA6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4814859"/>
            <a:ext cx="2042872" cy="817149"/>
          </a:xfrm>
          <a:prstGeom prst="rect">
            <a:avLst/>
          </a:prstGeom>
        </p:spPr>
      </p:pic>
      <p:pic>
        <p:nvPicPr>
          <p:cNvPr id="12" name="Bilde 11" descr="Blå puslespill deler med ett rødt puslespill som utgjør en sirkel">
            <a:extLst>
              <a:ext uri="{FF2B5EF4-FFF2-40B4-BE49-F238E27FC236}">
                <a16:creationId xmlns:a16="http://schemas.microsoft.com/office/drawing/2014/main" id="{6E93F58D-324A-4950-1580-339E1777E1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67" y="412780"/>
            <a:ext cx="3094186" cy="23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A8493A3-C644-4DB6-F016-3499E10262C4}"/>
              </a:ext>
            </a:extLst>
          </p:cNvPr>
          <p:cNvSpPr txBox="1"/>
          <p:nvPr/>
        </p:nvSpPr>
        <p:spPr>
          <a:xfrm>
            <a:off x="615203" y="1193300"/>
            <a:ext cx="76950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Konsekvenser av manglende kompetanse</a:t>
            </a:r>
            <a:r>
              <a:rPr lang="nb-NO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algn="l"/>
            <a:endParaRPr lang="nb-NO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nb-NO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Taper kunder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nb-NO" dirty="0">
                <a:solidFill>
                  <a:srgbClr val="222222"/>
                </a:solidFill>
                <a:latin typeface="Comic Sans MS" panose="030F0702030302020204" pitchFamily="66" charset="0"/>
              </a:rPr>
              <a:t>Må utsette eller stoppe utbygging og vekstplaner</a:t>
            </a:r>
          </a:p>
          <a:p>
            <a:pPr algn="l"/>
            <a:endParaRPr lang="nb-NO" b="0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nb-NO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Dette viser at det er </a:t>
            </a:r>
            <a:r>
              <a:rPr lang="nb-NO" b="0" i="0" u="sng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full fart i Nordland </a:t>
            </a:r>
            <a:r>
              <a:rPr lang="nb-NO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og at vi har gode år foran oss, men vi må få rekruttert flere!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1530EE1-50D8-DDFA-D55B-FB401820F642}"/>
              </a:ext>
            </a:extLst>
          </p:cNvPr>
          <p:cNvSpPr txBox="1"/>
          <p:nvPr/>
        </p:nvSpPr>
        <p:spPr>
          <a:xfrm>
            <a:off x="615203" y="4284170"/>
            <a:ext cx="9507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Stor etterspørsel etter lærlinger i flere fag! </a:t>
            </a:r>
            <a:r>
              <a:rPr lang="nb-NO" b="1" dirty="0">
                <a:solidFill>
                  <a:srgbClr val="222222"/>
                </a:solidFill>
                <a:latin typeface="Comic Sans MS" panose="030F0702030302020204" pitchFamily="66" charset="0"/>
              </a:rPr>
              <a:t>😊</a:t>
            </a:r>
            <a:endParaRPr lang="nb-NO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nb-NO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I 2022 manglet bedriftene totalt 2 610 lærlinger, først og fremst fordi det ikke finnes nok søkere.  6 av 10 bedrifter i Nordland er lærebedrifter.</a:t>
            </a:r>
          </a:p>
        </p:txBody>
      </p:sp>
      <p:pic>
        <p:nvPicPr>
          <p:cNvPr id="11" name="Bilde 10" descr="Et bilde som inneholder leke, Dyrefigur, tegnefilm&#10;&#10;Automatisk generert beskrivelse">
            <a:extLst>
              <a:ext uri="{FF2B5EF4-FFF2-40B4-BE49-F238E27FC236}">
                <a16:creationId xmlns:a16="http://schemas.microsoft.com/office/drawing/2014/main" id="{6D83A37D-DE36-6917-0DB7-E8C0302D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0259" y="874059"/>
            <a:ext cx="3254188" cy="32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0B410C7-7021-CB45-FCCA-8966D54162C4}"/>
              </a:ext>
            </a:extLst>
          </p:cNvPr>
          <p:cNvSpPr txBox="1"/>
          <p:nvPr/>
        </p:nvSpPr>
        <p:spPr>
          <a:xfrm>
            <a:off x="212911" y="443753"/>
            <a:ext cx="1174152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Hvilke yrker skal man satse på?– (Sørfold, Fauske, Saltdal og Beiarn)</a:t>
            </a:r>
          </a:p>
          <a:p>
            <a:endParaRPr lang="nb-NO" dirty="0"/>
          </a:p>
          <a:p>
            <a:r>
              <a:rPr lang="nb-NO" sz="1400" b="1" dirty="0">
                <a:latin typeface="Comic Sans MS" panose="030F0702030302020204" pitchFamily="66" charset="0"/>
              </a:rPr>
              <a:t>Alle Kommunene:</a:t>
            </a:r>
            <a:r>
              <a:rPr lang="nb-NO" sz="1400" dirty="0">
                <a:latin typeface="Comic Sans MS" panose="030F0702030302020204" pitchFamily="66" charset="0"/>
              </a:rPr>
              <a:t> </a:t>
            </a: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>
                <a:latin typeface="Comic Sans MS" panose="030F0702030302020204" pitchFamily="66" charset="0"/>
              </a:rPr>
              <a:t>Stort behov for lærlinger i Helsearbeiderfaget – Eldrebølgen – Vi har for lite arbeidskraft for å ta vare på de eldre i årene som kommer. Vi får flere eldre, men færre yrkesaktive framover. </a:t>
            </a: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r>
              <a:rPr lang="nb-NO" sz="1400" b="1" dirty="0">
                <a:latin typeface="Comic Sans MS" panose="030F0702030302020204" pitchFamily="66" charset="0"/>
              </a:rPr>
              <a:t>Teknologi og Industrifagene:</a:t>
            </a: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>
                <a:latin typeface="Comic Sans MS" panose="030F0702030302020204" pitchFamily="66" charset="0"/>
              </a:rPr>
              <a:t>Kjemiprosessfaget, Sveisefaget, Produksjonsteknikkfaget, Industrimekanikerfaget, Industrimontørfaget, Bilfaget, Yrkessjåførfaget  osv.</a:t>
            </a: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r>
              <a:rPr lang="nb-NO" sz="1400" b="1" dirty="0">
                <a:latin typeface="Comic Sans MS" panose="030F0702030302020204" pitchFamily="66" charset="0"/>
              </a:rPr>
              <a:t>Elektrofagene:</a:t>
            </a: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>
                <a:latin typeface="Comic Sans MS" panose="030F0702030302020204" pitchFamily="66" charset="0"/>
              </a:rPr>
              <a:t>Elektrikerfaget, Automatiseringsfaget, Energimontører, Elektroreparatørfaget osv.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400" dirty="0">
              <a:latin typeface="Comic Sans MS" panose="030F0702030302020204" pitchFamily="66" charset="0"/>
            </a:endParaRPr>
          </a:p>
          <a:p>
            <a:r>
              <a:rPr lang="nb-NO" sz="1400" b="1" dirty="0">
                <a:latin typeface="Comic Sans MS" panose="030F0702030302020204" pitchFamily="66" charset="0"/>
              </a:rPr>
              <a:t>Bygg- og anleggsfagene: </a:t>
            </a:r>
            <a:r>
              <a:rPr lang="nb-NO" sz="1400" dirty="0">
                <a:latin typeface="Comic Sans MS" panose="030F0702030302020204" pitchFamily="66" charset="0"/>
              </a:rPr>
              <a:t>Her er vi veldig spent på om høy rente, høye matpriser får store konsekvenser for Byggfagene framover</a:t>
            </a: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>
                <a:latin typeface="Comic Sans MS" panose="030F0702030302020204" pitchFamily="66" charset="0"/>
              </a:rPr>
              <a:t>Tømrerfaget, Betongfaget, Malerfaget, Rørleggerfaget, Fjell- og bergverksfaget osv.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400" dirty="0">
              <a:latin typeface="Comic Sans MS" panose="030F0702030302020204" pitchFamily="66" charset="0"/>
            </a:endParaRPr>
          </a:p>
          <a:p>
            <a:r>
              <a:rPr lang="nb-NO" sz="1400" b="1" dirty="0">
                <a:latin typeface="Comic Sans MS" panose="030F0702030302020204" pitchFamily="66" charset="0"/>
              </a:rPr>
              <a:t>Servicefagene:</a:t>
            </a:r>
          </a:p>
          <a:p>
            <a:endParaRPr lang="nb-NO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>
                <a:latin typeface="Comic Sans MS" panose="030F0702030302020204" pitchFamily="66" charset="0"/>
              </a:rPr>
              <a:t>IT-driftsfaget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>
                <a:latin typeface="Comic Sans MS" panose="030F0702030302020204" pitchFamily="66" charset="0"/>
              </a:rPr>
              <a:t>Service og administrasjonsfaget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>
                <a:latin typeface="Comic Sans MS" panose="030F0702030302020204" pitchFamily="66" charset="0"/>
              </a:rPr>
              <a:t>Salgsfaget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400" dirty="0">
              <a:latin typeface="Comic Sans MS" panose="030F0702030302020204" pitchFamily="66" charset="0"/>
            </a:endParaRPr>
          </a:p>
          <a:p>
            <a:r>
              <a:rPr lang="nb-NO" sz="1400" dirty="0">
                <a:latin typeface="Comic Sans MS" panose="030F0702030302020204" pitchFamily="66" charset="0"/>
              </a:rPr>
              <a:t>(Havbruk og restaurant og matfag har egne Opplæringskontor – Fiske og fangst er mest populært nå)</a:t>
            </a:r>
            <a:endParaRPr lang="nb-NO" dirty="0">
              <a:latin typeface="Comic Sans MS" panose="030F0702030302020204" pitchFamily="66" charset="0"/>
            </a:endParaRPr>
          </a:p>
          <a:p>
            <a:endParaRPr lang="nb-NO" dirty="0"/>
          </a:p>
        </p:txBody>
      </p:sp>
      <p:pic>
        <p:nvPicPr>
          <p:cNvPr id="8" name="Bilde 7" descr="Hvitt puslespill med én rød brikke">
            <a:extLst>
              <a:ext uri="{FF2B5EF4-FFF2-40B4-BE49-F238E27FC236}">
                <a16:creationId xmlns:a16="http://schemas.microsoft.com/office/drawing/2014/main" id="{5DA174F2-7311-E4EE-1A1B-EA095B799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05" y="4921624"/>
            <a:ext cx="2013884" cy="11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3740EF7E-55FA-021B-6DCA-F54A36D97520}"/>
              </a:ext>
            </a:extLst>
          </p:cNvPr>
          <p:cNvSpPr txBox="1"/>
          <p:nvPr/>
        </p:nvSpPr>
        <p:spPr>
          <a:xfrm>
            <a:off x="516735" y="1065160"/>
            <a:ext cx="8254732" cy="30301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En </a:t>
            </a:r>
            <a:r>
              <a:rPr lang="nb-NO" dirty="0">
                <a:latin typeface="Comic Sans MS" panose="030F0702030302020204" pitchFamily="66" charset="0"/>
              </a:rPr>
              <a:t>elev</a:t>
            </a:r>
            <a:r>
              <a:rPr lang="en-US" dirty="0">
                <a:latin typeface="Comic Sans MS" panose="030F0702030302020204" pitchFamily="66" charset="0"/>
              </a:rPr>
              <a:t> som (som regel) har fullført VG1 og VG2 og skal ut i læretid for å få Fag-/Svennebrev</a:t>
            </a: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Læretiden er vanligvis 2 år, noen fag har læretid 1 år og 2,5 år. (Fins mange ulike varianter her)</a:t>
            </a: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Lærlingelønn i læretiden – slipper kanskje studielån?</a:t>
            </a: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Et fagbrev er et bevis på at man har fullført et Yrkesfaglig utdanningsprogram</a:t>
            </a:r>
          </a:p>
        </p:txBody>
      </p:sp>
      <p:pic>
        <p:nvPicPr>
          <p:cNvPr id="5" name="Bilde 4" descr="Et bilde som inneholder person, innendørs, kjøleskap, ung&#10;&#10;Automatisk generert beskrivelse">
            <a:extLst>
              <a:ext uri="{FF2B5EF4-FFF2-40B4-BE49-F238E27FC236}">
                <a16:creationId xmlns:a16="http://schemas.microsoft.com/office/drawing/2014/main" id="{1BB0889C-484A-17DA-4EFD-1DC1BF3019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10196" b="-3"/>
          <a:stretch/>
        </p:blipFill>
        <p:spPr>
          <a:xfrm>
            <a:off x="9229263" y="1285973"/>
            <a:ext cx="1406748" cy="135414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4" name="Picture 2" descr="Bilderesultat for svennebrev">
            <a:extLst>
              <a:ext uri="{FF2B5EF4-FFF2-40B4-BE49-F238E27FC236}">
                <a16:creationId xmlns:a16="http://schemas.microsoft.com/office/drawing/2014/main" id="{2425AB32-D18D-364A-3764-B29DB2208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r="27220" b="-1"/>
          <a:stretch/>
        </p:blipFill>
        <p:spPr bwMode="auto">
          <a:xfrm>
            <a:off x="9229263" y="3009384"/>
            <a:ext cx="1439424" cy="123027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C54762D-E8E2-0AD6-7F41-F0B9FBC0D431}"/>
              </a:ext>
            </a:extLst>
          </p:cNvPr>
          <p:cNvSpPr txBox="1"/>
          <p:nvPr/>
        </p:nvSpPr>
        <p:spPr>
          <a:xfrm>
            <a:off x="665924" y="457072"/>
            <a:ext cx="209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Comic Sans MS" panose="030F0702030302020204" pitchFamily="66" charset="0"/>
              </a:rPr>
              <a:t>Lærling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CC844D2-A6FB-6AF7-00D5-409503CF77CC}"/>
              </a:ext>
            </a:extLst>
          </p:cNvPr>
          <p:cNvSpPr txBox="1"/>
          <p:nvPr/>
        </p:nvSpPr>
        <p:spPr>
          <a:xfrm>
            <a:off x="654440" y="4241693"/>
            <a:ext cx="244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Comic Sans MS" panose="030F0702030302020204" pitchFamily="66" charset="0"/>
              </a:rPr>
              <a:t>Lærekandidat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BA39DD4-1BAD-592E-D82E-B054C730BA8B}"/>
              </a:ext>
            </a:extLst>
          </p:cNvPr>
          <p:cNvSpPr txBox="1"/>
          <p:nvPr/>
        </p:nvSpPr>
        <p:spPr>
          <a:xfrm>
            <a:off x="665923" y="4978200"/>
            <a:ext cx="10476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>
                <a:latin typeface="Comic Sans MS" panose="030F0702030302020204" pitchFamily="66" charset="0"/>
              </a:rPr>
              <a:t>Ingen teorikrav – man skal ikke lære alle kompetansemålene i læreplanen – intern plan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>
                <a:latin typeface="Comic Sans MS" panose="030F0702030302020204" pitchFamily="66" charset="0"/>
              </a:rPr>
              <a:t>Som 16 åring blir opplæringstiden 4 år – Får Kompetansebrev, ikke Fagbrev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>
                <a:latin typeface="Comic Sans MS" panose="030F0702030302020204" pitchFamily="66" charset="0"/>
              </a:rPr>
              <a:t>Får lønn slik som lærlingene – lav lønn de første årene pga lang opplæringstid</a:t>
            </a:r>
          </a:p>
        </p:txBody>
      </p:sp>
    </p:spTree>
    <p:extLst>
      <p:ext uri="{BB962C8B-B14F-4D97-AF65-F5344CB8AC3E}">
        <p14:creationId xmlns:p14="http://schemas.microsoft.com/office/powerpoint/2010/main" val="20496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26176</TotalTime>
  <Words>989</Words>
  <Application>Microsoft Office PowerPoint</Application>
  <PresentationFormat>Widescreen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Britannic Bold</vt:lpstr>
      <vt:lpstr>Calibri</vt:lpstr>
      <vt:lpstr>Calibri Light</vt:lpstr>
      <vt:lpstr>Comic Sans MS</vt:lpstr>
      <vt:lpstr>Goudy Stout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Lene Angell Laxaa - ISOK</dc:creator>
  <cp:lastModifiedBy>Lene Angell Laxaa - ISOK</cp:lastModifiedBy>
  <cp:revision>5</cp:revision>
  <dcterms:created xsi:type="dcterms:W3CDTF">2023-11-06T07:40:44Z</dcterms:created>
  <dcterms:modified xsi:type="dcterms:W3CDTF">2023-11-29T12:26:19Z</dcterms:modified>
</cp:coreProperties>
</file>